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Lst>
  <p:sldSz cx="18288000" cy="10287000"/>
  <p:notesSz cx="6858000" cy="9144000"/>
  <p:embeddedFontLst>
    <p:embeddedFont>
      <p:font typeface="Fira Sans Light" panose="020B0403050000020004" pitchFamily="34" charset="0"/>
      <p:regular r:id="rId6"/>
    </p:embeddedFont>
    <p:embeddedFont>
      <p:font typeface="Fira Sans Medium" panose="020B0603050000020004" pitchFamily="34" charset="0"/>
      <p:regular r:id="rId7"/>
    </p:embeddedFont>
    <p:embeddedFont>
      <p:font typeface="Open Sans" panose="020B0606030504020204" pitchFamily="34" charset="0"/>
      <p:regular r:id="rId8"/>
    </p:embeddedFont>
    <p:embeddedFont>
      <p:font typeface="Open Sans Bold" panose="020B0604020202020204" charset="0"/>
      <p:regular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3" d="100"/>
          <a:sy n="43" d="100"/>
        </p:scale>
        <p:origin x="93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hyperlink" Target="https://intrauam.autonoma.edu.co/manuales/matricula-inscripcion-pregrado.pdf" TargetMode="External"/><Relationship Id="rId5" Type="http://schemas.openxmlformats.org/officeDocument/2006/relationships/image" Target="../media/image6.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intrauam.autonoma.edu.co/manuales/matricula-inscripcion-pregrado.pdf" TargetMode="External"/><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4456B"/>
        </a:solidFill>
        <a:effectLst/>
      </p:bgPr>
    </p:bg>
    <p:spTree>
      <p:nvGrpSpPr>
        <p:cNvPr id="1" name=""/>
        <p:cNvGrpSpPr/>
        <p:nvPr/>
      </p:nvGrpSpPr>
      <p:grpSpPr>
        <a:xfrm>
          <a:off x="0" y="0"/>
          <a:ext cx="0" cy="0"/>
          <a:chOff x="0" y="0"/>
          <a:chExt cx="0" cy="0"/>
        </a:xfrm>
      </p:grpSpPr>
      <p:sp>
        <p:nvSpPr>
          <p:cNvPr id="2" name="Freeform 2"/>
          <p:cNvSpPr/>
          <p:nvPr/>
        </p:nvSpPr>
        <p:spPr>
          <a:xfrm rot="-192254">
            <a:off x="-898120" y="-538765"/>
            <a:ext cx="19701827" cy="11364530"/>
          </a:xfrm>
          <a:custGeom>
            <a:avLst/>
            <a:gdLst/>
            <a:ahLst/>
            <a:cxnLst/>
            <a:rect l="l" t="t" r="r" b="b"/>
            <a:pathLst>
              <a:path w="19701827" h="11364530">
                <a:moveTo>
                  <a:pt x="0" y="0"/>
                </a:moveTo>
                <a:lnTo>
                  <a:pt x="19701827" y="0"/>
                </a:lnTo>
                <a:lnTo>
                  <a:pt x="19701827" y="11364530"/>
                </a:lnTo>
                <a:lnTo>
                  <a:pt x="0" y="11364530"/>
                </a:lnTo>
                <a:lnTo>
                  <a:pt x="0" y="0"/>
                </a:lnTo>
                <a:close/>
              </a:path>
            </a:pathLst>
          </a:custGeom>
          <a:blipFill>
            <a:blip r:embed="rId2">
              <a:alphaModFix amt="9999"/>
            </a:blip>
            <a:stretch>
              <a:fillRect l="-11038" r="-60946" b="-98274"/>
            </a:stretch>
          </a:blipFill>
        </p:spPr>
        <p:txBody>
          <a:bodyPr/>
          <a:lstStyle/>
          <a:p>
            <a:endParaRPr lang="es-CO"/>
          </a:p>
        </p:txBody>
      </p:sp>
      <p:sp>
        <p:nvSpPr>
          <p:cNvPr id="3" name="Freeform 3"/>
          <p:cNvSpPr/>
          <p:nvPr/>
        </p:nvSpPr>
        <p:spPr>
          <a:xfrm>
            <a:off x="10200281" y="2106496"/>
            <a:ext cx="10691080" cy="11323144"/>
          </a:xfrm>
          <a:custGeom>
            <a:avLst/>
            <a:gdLst/>
            <a:ahLst/>
            <a:cxnLst/>
            <a:rect l="l" t="t" r="r" b="b"/>
            <a:pathLst>
              <a:path w="10691080" h="11323144">
                <a:moveTo>
                  <a:pt x="0" y="0"/>
                </a:moveTo>
                <a:lnTo>
                  <a:pt x="10691080" y="0"/>
                </a:lnTo>
                <a:lnTo>
                  <a:pt x="10691080" y="11323144"/>
                </a:lnTo>
                <a:lnTo>
                  <a:pt x="0" y="11323144"/>
                </a:lnTo>
                <a:lnTo>
                  <a:pt x="0" y="0"/>
                </a:lnTo>
                <a:close/>
              </a:path>
            </a:pathLst>
          </a:custGeom>
          <a:blipFill>
            <a:blip r:embed="rId3"/>
            <a:stretch>
              <a:fillRect l="-9451" r="-1212" b="-4486"/>
            </a:stretch>
          </a:blipFill>
        </p:spPr>
        <p:txBody>
          <a:bodyPr/>
          <a:lstStyle/>
          <a:p>
            <a:endParaRPr lang="es-CO"/>
          </a:p>
        </p:txBody>
      </p:sp>
      <p:grpSp>
        <p:nvGrpSpPr>
          <p:cNvPr id="4" name="Group 4"/>
          <p:cNvGrpSpPr/>
          <p:nvPr/>
        </p:nvGrpSpPr>
        <p:grpSpPr>
          <a:xfrm rot="526938">
            <a:off x="-2420882" y="4516576"/>
            <a:ext cx="22172119" cy="7745421"/>
            <a:chOff x="0" y="0"/>
            <a:chExt cx="9175959" cy="3205452"/>
          </a:xfrm>
        </p:grpSpPr>
        <p:sp>
          <p:nvSpPr>
            <p:cNvPr id="5" name="Freeform 5"/>
            <p:cNvSpPr/>
            <p:nvPr/>
          </p:nvSpPr>
          <p:spPr>
            <a:xfrm>
              <a:off x="0" y="0"/>
              <a:ext cx="9175959" cy="3205452"/>
            </a:xfrm>
            <a:custGeom>
              <a:avLst/>
              <a:gdLst/>
              <a:ahLst/>
              <a:cxnLst/>
              <a:rect l="l" t="t" r="r" b="b"/>
              <a:pathLst>
                <a:path w="9175959" h="3205452">
                  <a:moveTo>
                    <a:pt x="0" y="0"/>
                  </a:moveTo>
                  <a:lnTo>
                    <a:pt x="9175959" y="0"/>
                  </a:lnTo>
                  <a:lnTo>
                    <a:pt x="9175959" y="3205452"/>
                  </a:lnTo>
                  <a:lnTo>
                    <a:pt x="0" y="3205452"/>
                  </a:lnTo>
                  <a:close/>
                </a:path>
              </a:pathLst>
            </a:custGeom>
            <a:gradFill rotWithShape="1">
              <a:gsLst>
                <a:gs pos="0">
                  <a:srgbClr val="0179B6">
                    <a:alpha val="0"/>
                  </a:srgbClr>
                </a:gs>
                <a:gs pos="25000">
                  <a:srgbClr val="0179B6">
                    <a:alpha val="76500"/>
                  </a:srgbClr>
                </a:gs>
                <a:gs pos="50000">
                  <a:srgbClr val="0179B6">
                    <a:alpha val="100000"/>
                  </a:srgbClr>
                </a:gs>
                <a:gs pos="75000">
                  <a:srgbClr val="0069A3">
                    <a:alpha val="100000"/>
                  </a:srgbClr>
                </a:gs>
                <a:gs pos="100000">
                  <a:srgbClr val="0069A3">
                    <a:alpha val="100000"/>
                  </a:srgbClr>
                </a:gs>
              </a:gsLst>
              <a:lin ang="5400000"/>
            </a:gradFill>
          </p:spPr>
          <p:txBody>
            <a:bodyPr/>
            <a:lstStyle/>
            <a:p>
              <a:endParaRPr lang="es-CO"/>
            </a:p>
          </p:txBody>
        </p:sp>
        <p:sp>
          <p:nvSpPr>
            <p:cNvPr id="6" name="TextBox 6"/>
            <p:cNvSpPr txBox="1"/>
            <p:nvPr/>
          </p:nvSpPr>
          <p:spPr>
            <a:xfrm>
              <a:off x="0" y="-28575"/>
              <a:ext cx="9175959" cy="3234027"/>
            </a:xfrm>
            <a:prstGeom prst="rect">
              <a:avLst/>
            </a:prstGeom>
          </p:spPr>
          <p:txBody>
            <a:bodyPr lIns="27124" tIns="27124" rIns="27124" bIns="27124" rtlCol="0" anchor="ctr"/>
            <a:lstStyle/>
            <a:p>
              <a:pPr algn="ctr">
                <a:lnSpc>
                  <a:spcPts val="1450"/>
                </a:lnSpc>
              </a:pPr>
              <a:endParaRPr/>
            </a:p>
          </p:txBody>
        </p:sp>
      </p:grpSp>
      <p:sp>
        <p:nvSpPr>
          <p:cNvPr id="7" name="Freeform 7"/>
          <p:cNvSpPr/>
          <p:nvPr/>
        </p:nvSpPr>
        <p:spPr>
          <a:xfrm>
            <a:off x="8391139" y="0"/>
            <a:ext cx="9265639" cy="11918144"/>
          </a:xfrm>
          <a:custGeom>
            <a:avLst/>
            <a:gdLst/>
            <a:ahLst/>
            <a:cxnLst/>
            <a:rect l="l" t="t" r="r" b="b"/>
            <a:pathLst>
              <a:path w="9265639" h="11918144">
                <a:moveTo>
                  <a:pt x="0" y="0"/>
                </a:moveTo>
                <a:lnTo>
                  <a:pt x="9265639" y="0"/>
                </a:lnTo>
                <a:lnTo>
                  <a:pt x="9265639" y="11918144"/>
                </a:lnTo>
                <a:lnTo>
                  <a:pt x="0" y="11918144"/>
                </a:lnTo>
                <a:lnTo>
                  <a:pt x="0" y="0"/>
                </a:lnTo>
                <a:close/>
              </a:path>
            </a:pathLst>
          </a:custGeom>
          <a:blipFill>
            <a:blip r:embed="rId4"/>
            <a:stretch>
              <a:fillRect b="-16908"/>
            </a:stretch>
          </a:blipFill>
        </p:spPr>
        <p:txBody>
          <a:bodyPr/>
          <a:lstStyle/>
          <a:p>
            <a:endParaRPr lang="es-CO"/>
          </a:p>
        </p:txBody>
      </p:sp>
      <p:sp>
        <p:nvSpPr>
          <p:cNvPr id="8" name="Freeform 8"/>
          <p:cNvSpPr/>
          <p:nvPr/>
        </p:nvSpPr>
        <p:spPr>
          <a:xfrm>
            <a:off x="1485900" y="1645718"/>
            <a:ext cx="8137986" cy="1784562"/>
          </a:xfrm>
          <a:custGeom>
            <a:avLst/>
            <a:gdLst/>
            <a:ahLst/>
            <a:cxnLst/>
            <a:rect l="l" t="t" r="r" b="b"/>
            <a:pathLst>
              <a:path w="8137986" h="1784562">
                <a:moveTo>
                  <a:pt x="0" y="0"/>
                </a:moveTo>
                <a:lnTo>
                  <a:pt x="8137986" y="0"/>
                </a:lnTo>
                <a:lnTo>
                  <a:pt x="8137986" y="1784562"/>
                </a:lnTo>
                <a:lnTo>
                  <a:pt x="0" y="1784562"/>
                </a:lnTo>
                <a:lnTo>
                  <a:pt x="0" y="0"/>
                </a:lnTo>
                <a:close/>
              </a:path>
            </a:pathLst>
          </a:custGeom>
          <a:blipFill>
            <a:blip r:embed="rId5"/>
            <a:stretch>
              <a:fillRect l="-5909" t="-25857" r="-3472" b="-23440"/>
            </a:stretch>
          </a:blipFill>
        </p:spPr>
        <p:txBody>
          <a:bodyPr/>
          <a:lstStyle/>
          <a:p>
            <a:endParaRPr lang="es-CO"/>
          </a:p>
        </p:txBody>
      </p:sp>
      <p:sp>
        <p:nvSpPr>
          <p:cNvPr id="9" name="TextBox 9"/>
          <p:cNvSpPr txBox="1"/>
          <p:nvPr/>
        </p:nvSpPr>
        <p:spPr>
          <a:xfrm>
            <a:off x="1485900" y="5352308"/>
            <a:ext cx="5788068" cy="2148295"/>
          </a:xfrm>
          <a:prstGeom prst="rect">
            <a:avLst/>
          </a:prstGeom>
        </p:spPr>
        <p:txBody>
          <a:bodyPr wrap="square" lIns="0" tIns="0" rIns="0" bIns="0" rtlCol="0" anchor="t">
            <a:spAutoFit/>
          </a:bodyPr>
          <a:lstStyle/>
          <a:p>
            <a:pPr algn="l">
              <a:lnSpc>
                <a:spcPts val="17565"/>
              </a:lnSpc>
              <a:spcBef>
                <a:spcPct val="0"/>
              </a:spcBef>
            </a:pPr>
            <a:r>
              <a:rPr lang="en-US" sz="12546" b="1" dirty="0">
                <a:solidFill>
                  <a:srgbClr val="FFFFFF"/>
                </a:solidFill>
                <a:latin typeface="Fira Sans Medium"/>
                <a:ea typeface="Fira Sans Medium"/>
                <a:cs typeface="Fira Sans Medium"/>
                <a:sym typeface="Fira Sans Medium"/>
              </a:rPr>
              <a:t>TÍTULO</a:t>
            </a:r>
          </a:p>
        </p:txBody>
      </p:sp>
      <p:sp>
        <p:nvSpPr>
          <p:cNvPr id="10" name="TextBox 10"/>
          <p:cNvSpPr txBox="1"/>
          <p:nvPr/>
        </p:nvSpPr>
        <p:spPr>
          <a:xfrm>
            <a:off x="1485900" y="4091049"/>
            <a:ext cx="5979066" cy="1717558"/>
          </a:xfrm>
          <a:prstGeom prst="rect">
            <a:avLst/>
          </a:prstGeom>
        </p:spPr>
        <p:txBody>
          <a:bodyPr lIns="0" tIns="0" rIns="0" bIns="0" rtlCol="0" anchor="t">
            <a:spAutoFit/>
          </a:bodyPr>
          <a:lstStyle/>
          <a:p>
            <a:pPr algn="l">
              <a:lnSpc>
                <a:spcPts val="14006"/>
              </a:lnSpc>
              <a:spcBef>
                <a:spcPct val="0"/>
              </a:spcBef>
            </a:pPr>
            <a:r>
              <a:rPr lang="en-US" sz="10004" dirty="0">
                <a:solidFill>
                  <a:srgbClr val="F4D73B"/>
                </a:solidFill>
                <a:latin typeface="Fira Sans Light"/>
                <a:ea typeface="Fira Sans Light"/>
                <a:cs typeface="Fira Sans Light"/>
                <a:sym typeface="Fira Sans Light"/>
              </a:rPr>
              <a:t>TÍTULO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4456B"/>
        </a:solidFill>
        <a:effectLst/>
      </p:bgPr>
    </p:bg>
    <p:spTree>
      <p:nvGrpSpPr>
        <p:cNvPr id="1" name=""/>
        <p:cNvGrpSpPr/>
        <p:nvPr/>
      </p:nvGrpSpPr>
      <p:grpSpPr>
        <a:xfrm>
          <a:off x="0" y="0"/>
          <a:ext cx="0" cy="0"/>
          <a:chOff x="0" y="0"/>
          <a:chExt cx="0" cy="0"/>
        </a:xfrm>
      </p:grpSpPr>
      <p:sp>
        <p:nvSpPr>
          <p:cNvPr id="2" name="Freeform 2"/>
          <p:cNvSpPr/>
          <p:nvPr/>
        </p:nvSpPr>
        <p:spPr>
          <a:xfrm>
            <a:off x="-636098" y="-1608786"/>
            <a:ext cx="20778605" cy="12480709"/>
          </a:xfrm>
          <a:custGeom>
            <a:avLst/>
            <a:gdLst/>
            <a:ahLst/>
            <a:cxnLst/>
            <a:rect l="l" t="t" r="r" b="b"/>
            <a:pathLst>
              <a:path w="20778605" h="12480709">
                <a:moveTo>
                  <a:pt x="0" y="0"/>
                </a:moveTo>
                <a:lnTo>
                  <a:pt x="20778605" y="0"/>
                </a:lnTo>
                <a:lnTo>
                  <a:pt x="20778605" y="12480708"/>
                </a:lnTo>
                <a:lnTo>
                  <a:pt x="0" y="12480708"/>
                </a:lnTo>
                <a:lnTo>
                  <a:pt x="0" y="0"/>
                </a:lnTo>
                <a:close/>
              </a:path>
            </a:pathLst>
          </a:custGeom>
          <a:blipFill>
            <a:blip r:embed="rId2">
              <a:alphaModFix amt="9999"/>
            </a:blip>
            <a:stretch>
              <a:fillRect l="-920" r="-2076" b="-14316"/>
            </a:stretch>
          </a:blipFill>
          <a:ln cap="sq">
            <a:noFill/>
            <a:prstDash val="solid"/>
            <a:miter/>
          </a:ln>
        </p:spPr>
        <p:txBody>
          <a:bodyPr/>
          <a:lstStyle/>
          <a:p>
            <a:endParaRPr lang="es-CO"/>
          </a:p>
        </p:txBody>
      </p:sp>
      <p:sp>
        <p:nvSpPr>
          <p:cNvPr id="3" name="Freeform 3"/>
          <p:cNvSpPr/>
          <p:nvPr/>
        </p:nvSpPr>
        <p:spPr>
          <a:xfrm>
            <a:off x="1028700" y="8525601"/>
            <a:ext cx="3415967" cy="732699"/>
          </a:xfrm>
          <a:custGeom>
            <a:avLst/>
            <a:gdLst/>
            <a:ahLst/>
            <a:cxnLst/>
            <a:rect l="l" t="t" r="r" b="b"/>
            <a:pathLst>
              <a:path w="3415967" h="732699">
                <a:moveTo>
                  <a:pt x="0" y="0"/>
                </a:moveTo>
                <a:lnTo>
                  <a:pt x="3415967" y="0"/>
                </a:lnTo>
                <a:lnTo>
                  <a:pt x="3415967" y="732699"/>
                </a:lnTo>
                <a:lnTo>
                  <a:pt x="0" y="732699"/>
                </a:lnTo>
                <a:lnTo>
                  <a:pt x="0" y="0"/>
                </a:lnTo>
                <a:close/>
              </a:path>
            </a:pathLst>
          </a:custGeom>
          <a:blipFill>
            <a:blip r:embed="rId3"/>
            <a:stretch>
              <a:fillRect l="-3593" t="-25857" r="-3396" b="-23440"/>
            </a:stretch>
          </a:blipFill>
        </p:spPr>
        <p:txBody>
          <a:bodyPr/>
          <a:lstStyle/>
          <a:p>
            <a:endParaRPr lang="es-CO"/>
          </a:p>
        </p:txBody>
      </p:sp>
      <p:sp>
        <p:nvSpPr>
          <p:cNvPr id="4" name="Freeform 4"/>
          <p:cNvSpPr/>
          <p:nvPr/>
        </p:nvSpPr>
        <p:spPr>
          <a:xfrm>
            <a:off x="-2599889" y="1645718"/>
            <a:ext cx="10691080" cy="11323144"/>
          </a:xfrm>
          <a:custGeom>
            <a:avLst/>
            <a:gdLst/>
            <a:ahLst/>
            <a:cxnLst/>
            <a:rect l="l" t="t" r="r" b="b"/>
            <a:pathLst>
              <a:path w="10691080" h="11323144">
                <a:moveTo>
                  <a:pt x="0" y="0"/>
                </a:moveTo>
                <a:lnTo>
                  <a:pt x="10691079" y="0"/>
                </a:lnTo>
                <a:lnTo>
                  <a:pt x="10691079" y="11323144"/>
                </a:lnTo>
                <a:lnTo>
                  <a:pt x="0" y="11323144"/>
                </a:lnTo>
                <a:lnTo>
                  <a:pt x="0" y="0"/>
                </a:lnTo>
                <a:close/>
              </a:path>
            </a:pathLst>
          </a:custGeom>
          <a:blipFill>
            <a:blip r:embed="rId4"/>
            <a:stretch>
              <a:fillRect l="-9451" r="-1212" b="-4486"/>
            </a:stretch>
          </a:blipFill>
        </p:spPr>
        <p:txBody>
          <a:bodyPr/>
          <a:lstStyle/>
          <a:p>
            <a:endParaRPr lang="es-CO"/>
          </a:p>
        </p:txBody>
      </p:sp>
      <p:grpSp>
        <p:nvGrpSpPr>
          <p:cNvPr id="5" name="Group 5"/>
          <p:cNvGrpSpPr/>
          <p:nvPr/>
        </p:nvGrpSpPr>
        <p:grpSpPr>
          <a:xfrm rot="526938">
            <a:off x="-2420882" y="4516576"/>
            <a:ext cx="22172119" cy="7745421"/>
            <a:chOff x="0" y="0"/>
            <a:chExt cx="9175959" cy="3205452"/>
          </a:xfrm>
        </p:grpSpPr>
        <p:sp>
          <p:nvSpPr>
            <p:cNvPr id="6" name="Freeform 6"/>
            <p:cNvSpPr/>
            <p:nvPr/>
          </p:nvSpPr>
          <p:spPr>
            <a:xfrm>
              <a:off x="0" y="0"/>
              <a:ext cx="9175959" cy="3205452"/>
            </a:xfrm>
            <a:custGeom>
              <a:avLst/>
              <a:gdLst/>
              <a:ahLst/>
              <a:cxnLst/>
              <a:rect l="l" t="t" r="r" b="b"/>
              <a:pathLst>
                <a:path w="9175959" h="3205452">
                  <a:moveTo>
                    <a:pt x="0" y="0"/>
                  </a:moveTo>
                  <a:lnTo>
                    <a:pt x="9175959" y="0"/>
                  </a:lnTo>
                  <a:lnTo>
                    <a:pt x="9175959" y="3205452"/>
                  </a:lnTo>
                  <a:lnTo>
                    <a:pt x="0" y="3205452"/>
                  </a:lnTo>
                  <a:close/>
                </a:path>
              </a:pathLst>
            </a:custGeom>
            <a:gradFill rotWithShape="1">
              <a:gsLst>
                <a:gs pos="0">
                  <a:srgbClr val="0179B6">
                    <a:alpha val="0"/>
                  </a:srgbClr>
                </a:gs>
                <a:gs pos="25000">
                  <a:srgbClr val="0179B6">
                    <a:alpha val="76500"/>
                  </a:srgbClr>
                </a:gs>
                <a:gs pos="50000">
                  <a:srgbClr val="0179B6">
                    <a:alpha val="100000"/>
                  </a:srgbClr>
                </a:gs>
                <a:gs pos="75000">
                  <a:srgbClr val="0069A3">
                    <a:alpha val="100000"/>
                  </a:srgbClr>
                </a:gs>
                <a:gs pos="100000">
                  <a:srgbClr val="0069A3">
                    <a:alpha val="100000"/>
                  </a:srgbClr>
                </a:gs>
              </a:gsLst>
              <a:lin ang="5400000"/>
            </a:gradFill>
          </p:spPr>
          <p:txBody>
            <a:bodyPr/>
            <a:lstStyle/>
            <a:p>
              <a:endParaRPr lang="es-CO"/>
            </a:p>
          </p:txBody>
        </p:sp>
        <p:sp>
          <p:nvSpPr>
            <p:cNvPr id="7" name="TextBox 7"/>
            <p:cNvSpPr txBox="1"/>
            <p:nvPr/>
          </p:nvSpPr>
          <p:spPr>
            <a:xfrm>
              <a:off x="0" y="-28575"/>
              <a:ext cx="9175959" cy="3234027"/>
            </a:xfrm>
            <a:prstGeom prst="rect">
              <a:avLst/>
            </a:prstGeom>
          </p:spPr>
          <p:txBody>
            <a:bodyPr lIns="27124" tIns="27124" rIns="27124" bIns="27124" rtlCol="0" anchor="ctr"/>
            <a:lstStyle/>
            <a:p>
              <a:pPr algn="ctr">
                <a:lnSpc>
                  <a:spcPts val="1450"/>
                </a:lnSpc>
              </a:pPr>
              <a:endParaRPr/>
            </a:p>
          </p:txBody>
        </p:sp>
      </p:grpSp>
      <p:sp>
        <p:nvSpPr>
          <p:cNvPr id="8" name="Freeform 8"/>
          <p:cNvSpPr/>
          <p:nvPr/>
        </p:nvSpPr>
        <p:spPr>
          <a:xfrm>
            <a:off x="1028700" y="-686316"/>
            <a:ext cx="11321487" cy="14370144"/>
          </a:xfrm>
          <a:custGeom>
            <a:avLst/>
            <a:gdLst/>
            <a:ahLst/>
            <a:cxnLst/>
            <a:rect l="l" t="t" r="r" b="b"/>
            <a:pathLst>
              <a:path w="11321487" h="14370144">
                <a:moveTo>
                  <a:pt x="0" y="0"/>
                </a:moveTo>
                <a:lnTo>
                  <a:pt x="11321487" y="0"/>
                </a:lnTo>
                <a:lnTo>
                  <a:pt x="11321487" y="14370144"/>
                </a:lnTo>
                <a:lnTo>
                  <a:pt x="0" y="14370144"/>
                </a:lnTo>
                <a:lnTo>
                  <a:pt x="0" y="0"/>
                </a:lnTo>
                <a:close/>
              </a:path>
            </a:pathLst>
          </a:custGeom>
          <a:blipFill>
            <a:blip r:embed="rId5"/>
            <a:stretch>
              <a:fillRect l="-57104" r="-33407"/>
            </a:stretch>
          </a:blipFill>
        </p:spPr>
        <p:txBody>
          <a:bodyPr/>
          <a:lstStyle/>
          <a:p>
            <a:endParaRPr lang="es-CO"/>
          </a:p>
        </p:txBody>
      </p:sp>
      <p:sp>
        <p:nvSpPr>
          <p:cNvPr id="9" name="TextBox 9"/>
          <p:cNvSpPr txBox="1"/>
          <p:nvPr/>
        </p:nvSpPr>
        <p:spPr>
          <a:xfrm>
            <a:off x="10699144" y="2070172"/>
            <a:ext cx="5921579" cy="1774685"/>
          </a:xfrm>
          <a:prstGeom prst="rect">
            <a:avLst/>
          </a:prstGeom>
        </p:spPr>
        <p:txBody>
          <a:bodyPr lIns="0" tIns="0" rIns="0" bIns="0" rtlCol="0" anchor="t">
            <a:spAutoFit/>
          </a:bodyPr>
          <a:lstStyle/>
          <a:p>
            <a:pPr algn="l">
              <a:lnSpc>
                <a:spcPts val="14532"/>
              </a:lnSpc>
              <a:spcBef>
                <a:spcPct val="0"/>
              </a:spcBef>
            </a:pPr>
            <a:r>
              <a:rPr lang="en-US" sz="10380">
                <a:solidFill>
                  <a:srgbClr val="F4D73B"/>
                </a:solidFill>
                <a:latin typeface="Fira Sans Light"/>
                <a:ea typeface="Fira Sans Light"/>
                <a:cs typeface="Fira Sans Light"/>
                <a:sym typeface="Fira Sans Light"/>
              </a:rPr>
              <a:t>EL TÍTULO</a:t>
            </a:r>
          </a:p>
        </p:txBody>
      </p:sp>
      <p:sp>
        <p:nvSpPr>
          <p:cNvPr id="10" name="TextBox 10"/>
          <p:cNvSpPr txBox="1"/>
          <p:nvPr/>
        </p:nvSpPr>
        <p:spPr>
          <a:xfrm>
            <a:off x="13890253" y="3425969"/>
            <a:ext cx="2486853" cy="713456"/>
          </a:xfrm>
          <a:prstGeom prst="rect">
            <a:avLst/>
          </a:prstGeom>
        </p:spPr>
        <p:txBody>
          <a:bodyPr lIns="0" tIns="0" rIns="0" bIns="0" rtlCol="0" anchor="t">
            <a:spAutoFit/>
          </a:bodyPr>
          <a:lstStyle/>
          <a:p>
            <a:pPr algn="r">
              <a:lnSpc>
                <a:spcPts val="5825"/>
              </a:lnSpc>
              <a:spcBef>
                <a:spcPct val="0"/>
              </a:spcBef>
            </a:pPr>
            <a:r>
              <a:rPr lang="en-US" sz="4161" b="1" dirty="0">
                <a:solidFill>
                  <a:srgbClr val="F4D73B"/>
                </a:solidFill>
                <a:latin typeface="Fira Sans Medium"/>
                <a:ea typeface="Fira Sans Medium"/>
                <a:cs typeface="Fira Sans Medium"/>
                <a:sym typeface="Fira Sans Medium"/>
              </a:rPr>
              <a:t>TÍTULO</a:t>
            </a:r>
          </a:p>
        </p:txBody>
      </p:sp>
      <p:sp>
        <p:nvSpPr>
          <p:cNvPr id="11" name="TextBox 11"/>
          <p:cNvSpPr txBox="1"/>
          <p:nvPr/>
        </p:nvSpPr>
        <p:spPr>
          <a:xfrm>
            <a:off x="10699144" y="4880742"/>
            <a:ext cx="6382216" cy="2401876"/>
          </a:xfrm>
          <a:prstGeom prst="rect">
            <a:avLst/>
          </a:prstGeom>
        </p:spPr>
        <p:txBody>
          <a:bodyPr lIns="0" tIns="0" rIns="0" bIns="0" rtlCol="0" anchor="t">
            <a:spAutoFit/>
          </a:bodyPr>
          <a:lstStyle/>
          <a:p>
            <a:pPr algn="l">
              <a:lnSpc>
                <a:spcPts val="3220"/>
              </a:lnSpc>
            </a:pP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Lorem ipsum dolor sit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amet</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consectetur</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adipiscing</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elit</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sed do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eiusmod</a:t>
            </a:r>
            <a:r>
              <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rPr>
              <a:t>tempor</a:t>
            </a:r>
            <a:endParaRPr lang="en-US" sz="2300" b="1" dirty="0">
              <a:solidFill>
                <a:srgbClr val="92D050"/>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spcBef>
                <a:spcPct val="0"/>
              </a:spcBef>
            </a:pPr>
            <a:endParaRPr lang="en-US" sz="2300" b="1" dirty="0">
              <a:solidFill>
                <a:schemeClr val="bg1"/>
              </a:solidFill>
              <a:latin typeface="Open Sans Bold"/>
              <a:ea typeface="Open Sans Bold"/>
              <a:cs typeface="Open Sans Bold"/>
              <a:sym typeface="Open Sans Bold"/>
              <a:hlinkClick r:id="rId6"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spcBef>
                <a:spcPct val="0"/>
              </a:spcBef>
            </a:pP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Lorem ipsum dolor sit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amet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consectetur</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adipiscing</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elit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sed do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eiusmod</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tempor</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incididunt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ut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labore et dolore magna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aliqua</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Ut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enim</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ad minim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veniam</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quis</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nostrud</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exercitation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ullamco</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laboris</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nisi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ut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aliquip</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ex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ea</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commodo</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consequat</a:t>
            </a:r>
            <a:r>
              <a:rPr lang="en-US" sz="1761" dirty="0">
                <a:solidFill>
                  <a:schemeClr val="bg1"/>
                </a:solidFill>
                <a:latin typeface="Open Sans"/>
                <a:ea typeface="Open Sans"/>
                <a:cs typeface="Open Sans"/>
                <a:sym typeface="Open Sans"/>
                <a:hlinkClick r:id="rId6" tooltip="https://intrauam.autonoma.edu.co/manuales/matricula-inscripcion-pregrado.pdf">
                  <a:extLst>
                    <a:ext uri="{A12FA001-AC4F-418D-AE19-62706E023703}">
                      <ahyp:hlinkClr xmlns:ahyp="http://schemas.microsoft.com/office/drawing/2018/hyperlinkcolor" val="tx"/>
                    </a:ext>
                  </a:extLst>
                </a:hlinkClick>
              </a:rPr>
              <a:t>.</a:t>
            </a:r>
          </a:p>
        </p:txBody>
      </p:sp>
      <p:sp>
        <p:nvSpPr>
          <p:cNvPr id="12" name="Freeform 12"/>
          <p:cNvSpPr/>
          <p:nvPr/>
        </p:nvSpPr>
        <p:spPr>
          <a:xfrm>
            <a:off x="10699144" y="8284399"/>
            <a:ext cx="4515688" cy="967987"/>
          </a:xfrm>
          <a:custGeom>
            <a:avLst/>
            <a:gdLst/>
            <a:ahLst/>
            <a:cxnLst/>
            <a:rect l="l" t="t" r="r" b="b"/>
            <a:pathLst>
              <a:path w="4515688" h="967987">
                <a:moveTo>
                  <a:pt x="0" y="0"/>
                </a:moveTo>
                <a:lnTo>
                  <a:pt x="4515689" y="0"/>
                </a:lnTo>
                <a:lnTo>
                  <a:pt x="4515689" y="967987"/>
                </a:lnTo>
                <a:lnTo>
                  <a:pt x="0" y="967987"/>
                </a:lnTo>
                <a:lnTo>
                  <a:pt x="0" y="0"/>
                </a:lnTo>
                <a:close/>
              </a:path>
            </a:pathLst>
          </a:custGeom>
          <a:blipFill>
            <a:blip r:embed="rId3"/>
            <a:stretch>
              <a:fillRect l="-3529" t="-25857" r="-3394" b="-23440"/>
            </a:stretch>
          </a:blipFill>
        </p:spPr>
        <p:txBody>
          <a:bodyPr/>
          <a:lstStyle/>
          <a:p>
            <a:endParaRPr lang="es-CO"/>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4456B"/>
        </a:solidFill>
        <a:effectLst/>
      </p:bgPr>
    </p:bg>
    <p:spTree>
      <p:nvGrpSpPr>
        <p:cNvPr id="1" name=""/>
        <p:cNvGrpSpPr/>
        <p:nvPr/>
      </p:nvGrpSpPr>
      <p:grpSpPr>
        <a:xfrm>
          <a:off x="0" y="0"/>
          <a:ext cx="0" cy="0"/>
          <a:chOff x="0" y="0"/>
          <a:chExt cx="0" cy="0"/>
        </a:xfrm>
      </p:grpSpPr>
      <p:sp>
        <p:nvSpPr>
          <p:cNvPr id="2" name="Freeform 2"/>
          <p:cNvSpPr/>
          <p:nvPr/>
        </p:nvSpPr>
        <p:spPr>
          <a:xfrm>
            <a:off x="-224696" y="-187962"/>
            <a:ext cx="19139777" cy="10755535"/>
          </a:xfrm>
          <a:custGeom>
            <a:avLst/>
            <a:gdLst/>
            <a:ahLst/>
            <a:cxnLst/>
            <a:rect l="l" t="t" r="r" b="b"/>
            <a:pathLst>
              <a:path w="19139777" h="10755535">
                <a:moveTo>
                  <a:pt x="0" y="0"/>
                </a:moveTo>
                <a:lnTo>
                  <a:pt x="19139777" y="0"/>
                </a:lnTo>
                <a:lnTo>
                  <a:pt x="19139777" y="10755535"/>
                </a:lnTo>
                <a:lnTo>
                  <a:pt x="0" y="10755535"/>
                </a:lnTo>
                <a:lnTo>
                  <a:pt x="0" y="0"/>
                </a:lnTo>
                <a:close/>
              </a:path>
            </a:pathLst>
          </a:custGeom>
          <a:blipFill>
            <a:blip r:embed="rId2">
              <a:alphaModFix amt="9999"/>
            </a:blip>
            <a:stretch>
              <a:fillRect t="-4565" b="-13106"/>
            </a:stretch>
          </a:blipFill>
          <a:ln cap="sq">
            <a:noFill/>
            <a:prstDash val="solid"/>
            <a:miter/>
          </a:ln>
        </p:spPr>
        <p:txBody>
          <a:bodyPr/>
          <a:lstStyle/>
          <a:p>
            <a:endParaRPr lang="es-CO"/>
          </a:p>
        </p:txBody>
      </p:sp>
      <p:grpSp>
        <p:nvGrpSpPr>
          <p:cNvPr id="3" name="Group 3"/>
          <p:cNvGrpSpPr/>
          <p:nvPr/>
        </p:nvGrpSpPr>
        <p:grpSpPr>
          <a:xfrm rot="526938">
            <a:off x="-2420882" y="4516576"/>
            <a:ext cx="22172119" cy="7745421"/>
            <a:chOff x="0" y="0"/>
            <a:chExt cx="9175959" cy="3205452"/>
          </a:xfrm>
        </p:grpSpPr>
        <p:sp>
          <p:nvSpPr>
            <p:cNvPr id="4" name="Freeform 4"/>
            <p:cNvSpPr/>
            <p:nvPr/>
          </p:nvSpPr>
          <p:spPr>
            <a:xfrm>
              <a:off x="0" y="0"/>
              <a:ext cx="9175959" cy="3205452"/>
            </a:xfrm>
            <a:custGeom>
              <a:avLst/>
              <a:gdLst/>
              <a:ahLst/>
              <a:cxnLst/>
              <a:rect l="l" t="t" r="r" b="b"/>
              <a:pathLst>
                <a:path w="9175959" h="3205452">
                  <a:moveTo>
                    <a:pt x="0" y="0"/>
                  </a:moveTo>
                  <a:lnTo>
                    <a:pt x="9175959" y="0"/>
                  </a:lnTo>
                  <a:lnTo>
                    <a:pt x="9175959" y="3205452"/>
                  </a:lnTo>
                  <a:lnTo>
                    <a:pt x="0" y="3205452"/>
                  </a:lnTo>
                  <a:close/>
                </a:path>
              </a:pathLst>
            </a:custGeom>
            <a:gradFill rotWithShape="1">
              <a:gsLst>
                <a:gs pos="0">
                  <a:srgbClr val="0179B6">
                    <a:alpha val="0"/>
                  </a:srgbClr>
                </a:gs>
                <a:gs pos="25000">
                  <a:srgbClr val="0179B6">
                    <a:alpha val="76500"/>
                  </a:srgbClr>
                </a:gs>
                <a:gs pos="50000">
                  <a:srgbClr val="0179B6">
                    <a:alpha val="100000"/>
                  </a:srgbClr>
                </a:gs>
                <a:gs pos="75000">
                  <a:srgbClr val="0069A3">
                    <a:alpha val="100000"/>
                  </a:srgbClr>
                </a:gs>
                <a:gs pos="100000">
                  <a:srgbClr val="0069A3">
                    <a:alpha val="100000"/>
                  </a:srgbClr>
                </a:gs>
              </a:gsLst>
              <a:lin ang="5400000"/>
            </a:gradFill>
          </p:spPr>
          <p:txBody>
            <a:bodyPr/>
            <a:lstStyle/>
            <a:p>
              <a:endParaRPr lang="es-CO"/>
            </a:p>
          </p:txBody>
        </p:sp>
        <p:sp>
          <p:nvSpPr>
            <p:cNvPr id="5" name="TextBox 5"/>
            <p:cNvSpPr txBox="1"/>
            <p:nvPr/>
          </p:nvSpPr>
          <p:spPr>
            <a:xfrm>
              <a:off x="0" y="-28575"/>
              <a:ext cx="9175959" cy="3234027"/>
            </a:xfrm>
            <a:prstGeom prst="rect">
              <a:avLst/>
            </a:prstGeom>
          </p:spPr>
          <p:txBody>
            <a:bodyPr lIns="27124" tIns="27124" rIns="27124" bIns="27124" rtlCol="0" anchor="ctr"/>
            <a:lstStyle/>
            <a:p>
              <a:pPr algn="ctr">
                <a:lnSpc>
                  <a:spcPts val="1450"/>
                </a:lnSpc>
              </a:pPr>
              <a:endParaRPr/>
            </a:p>
          </p:txBody>
        </p:sp>
      </p:grpSp>
      <p:sp>
        <p:nvSpPr>
          <p:cNvPr id="6" name="Freeform 6"/>
          <p:cNvSpPr/>
          <p:nvPr/>
        </p:nvSpPr>
        <p:spPr>
          <a:xfrm>
            <a:off x="-3740801" y="3789932"/>
            <a:ext cx="10691080" cy="11323144"/>
          </a:xfrm>
          <a:custGeom>
            <a:avLst/>
            <a:gdLst/>
            <a:ahLst/>
            <a:cxnLst/>
            <a:rect l="l" t="t" r="r" b="b"/>
            <a:pathLst>
              <a:path w="10691080" h="11323144">
                <a:moveTo>
                  <a:pt x="0" y="0"/>
                </a:moveTo>
                <a:lnTo>
                  <a:pt x="10691080" y="0"/>
                </a:lnTo>
                <a:lnTo>
                  <a:pt x="10691080" y="11323143"/>
                </a:lnTo>
                <a:lnTo>
                  <a:pt x="0" y="11323143"/>
                </a:lnTo>
                <a:lnTo>
                  <a:pt x="0" y="0"/>
                </a:lnTo>
                <a:close/>
              </a:path>
            </a:pathLst>
          </a:custGeom>
          <a:blipFill>
            <a:blip r:embed="rId3"/>
            <a:stretch>
              <a:fillRect l="-9451" r="-1212" b="-4486"/>
            </a:stretch>
          </a:blipFill>
        </p:spPr>
        <p:txBody>
          <a:bodyPr/>
          <a:lstStyle/>
          <a:p>
            <a:endParaRPr lang="es-CO"/>
          </a:p>
        </p:txBody>
      </p:sp>
      <p:sp>
        <p:nvSpPr>
          <p:cNvPr id="7" name="Freeform 7"/>
          <p:cNvSpPr/>
          <p:nvPr/>
        </p:nvSpPr>
        <p:spPr>
          <a:xfrm>
            <a:off x="12743612" y="1028700"/>
            <a:ext cx="4515688" cy="967987"/>
          </a:xfrm>
          <a:custGeom>
            <a:avLst/>
            <a:gdLst/>
            <a:ahLst/>
            <a:cxnLst/>
            <a:rect l="l" t="t" r="r" b="b"/>
            <a:pathLst>
              <a:path w="4515688" h="967987">
                <a:moveTo>
                  <a:pt x="0" y="0"/>
                </a:moveTo>
                <a:lnTo>
                  <a:pt x="4515688" y="0"/>
                </a:lnTo>
                <a:lnTo>
                  <a:pt x="4515688" y="967987"/>
                </a:lnTo>
                <a:lnTo>
                  <a:pt x="0" y="967987"/>
                </a:lnTo>
                <a:lnTo>
                  <a:pt x="0" y="0"/>
                </a:lnTo>
                <a:close/>
              </a:path>
            </a:pathLst>
          </a:custGeom>
          <a:blipFill>
            <a:blip r:embed="rId4"/>
            <a:stretch>
              <a:fillRect l="-3529" t="-25857" r="-3394" b="-23440"/>
            </a:stretch>
          </a:blipFill>
        </p:spPr>
        <p:txBody>
          <a:bodyPr/>
          <a:lstStyle/>
          <a:p>
            <a:endParaRPr lang="es-CO"/>
          </a:p>
        </p:txBody>
      </p:sp>
      <p:sp>
        <p:nvSpPr>
          <p:cNvPr id="8" name="AutoShape 8"/>
          <p:cNvSpPr/>
          <p:nvPr/>
        </p:nvSpPr>
        <p:spPr>
          <a:xfrm>
            <a:off x="2736683" y="8631602"/>
            <a:ext cx="3222698" cy="0"/>
          </a:xfrm>
          <a:prstGeom prst="line">
            <a:avLst/>
          </a:prstGeom>
          <a:ln w="9525" cap="flat">
            <a:solidFill>
              <a:srgbClr val="F4D73B"/>
            </a:solidFill>
            <a:prstDash val="solid"/>
            <a:headEnd type="none" w="sm" len="sm"/>
            <a:tailEnd type="none" w="sm" len="sm"/>
          </a:ln>
        </p:spPr>
        <p:txBody>
          <a:bodyPr/>
          <a:lstStyle/>
          <a:p>
            <a:endParaRPr lang="es-CO"/>
          </a:p>
        </p:txBody>
      </p:sp>
      <p:sp>
        <p:nvSpPr>
          <p:cNvPr id="9" name="AutoShape 9"/>
          <p:cNvSpPr/>
          <p:nvPr/>
        </p:nvSpPr>
        <p:spPr>
          <a:xfrm flipV="1">
            <a:off x="8312616" y="8631602"/>
            <a:ext cx="3243195" cy="0"/>
          </a:xfrm>
          <a:prstGeom prst="line">
            <a:avLst/>
          </a:prstGeom>
          <a:ln w="9525" cap="flat">
            <a:solidFill>
              <a:srgbClr val="F4D73B"/>
            </a:solidFill>
            <a:prstDash val="solid"/>
            <a:headEnd type="none" w="sm" len="sm"/>
            <a:tailEnd type="none" w="sm" len="sm"/>
          </a:ln>
        </p:spPr>
        <p:txBody>
          <a:bodyPr/>
          <a:lstStyle/>
          <a:p>
            <a:endParaRPr lang="es-CO"/>
          </a:p>
        </p:txBody>
      </p:sp>
      <p:sp>
        <p:nvSpPr>
          <p:cNvPr id="10" name="AutoShape 10"/>
          <p:cNvSpPr/>
          <p:nvPr/>
        </p:nvSpPr>
        <p:spPr>
          <a:xfrm flipV="1">
            <a:off x="14142203" y="8631602"/>
            <a:ext cx="3453541" cy="0"/>
          </a:xfrm>
          <a:prstGeom prst="line">
            <a:avLst/>
          </a:prstGeom>
          <a:ln w="9525" cap="flat">
            <a:solidFill>
              <a:srgbClr val="F4D73B"/>
            </a:solidFill>
            <a:prstDash val="solid"/>
            <a:headEnd type="none" w="sm" len="sm"/>
            <a:tailEnd type="none" w="sm" len="sm"/>
          </a:ln>
        </p:spPr>
        <p:txBody>
          <a:bodyPr/>
          <a:lstStyle/>
          <a:p>
            <a:endParaRPr lang="es-CO"/>
          </a:p>
        </p:txBody>
      </p:sp>
      <p:sp>
        <p:nvSpPr>
          <p:cNvPr id="11" name="TextBox 11"/>
          <p:cNvSpPr txBox="1"/>
          <p:nvPr/>
        </p:nvSpPr>
        <p:spPr>
          <a:xfrm>
            <a:off x="1028700" y="676275"/>
            <a:ext cx="5921579" cy="1774685"/>
          </a:xfrm>
          <a:prstGeom prst="rect">
            <a:avLst/>
          </a:prstGeom>
        </p:spPr>
        <p:txBody>
          <a:bodyPr lIns="0" tIns="0" rIns="0" bIns="0" rtlCol="0" anchor="t">
            <a:spAutoFit/>
          </a:bodyPr>
          <a:lstStyle/>
          <a:p>
            <a:pPr algn="l">
              <a:lnSpc>
                <a:spcPts val="14532"/>
              </a:lnSpc>
              <a:spcBef>
                <a:spcPct val="0"/>
              </a:spcBef>
            </a:pPr>
            <a:r>
              <a:rPr lang="en-US" sz="10380">
                <a:solidFill>
                  <a:srgbClr val="F4D73B"/>
                </a:solidFill>
                <a:latin typeface="Fira Sans Light"/>
                <a:ea typeface="Fira Sans Light"/>
                <a:cs typeface="Fira Sans Light"/>
                <a:sym typeface="Fira Sans Light"/>
              </a:rPr>
              <a:t>EL TÍTULO</a:t>
            </a:r>
          </a:p>
        </p:txBody>
      </p:sp>
      <p:sp>
        <p:nvSpPr>
          <p:cNvPr id="12" name="TextBox 12"/>
          <p:cNvSpPr txBox="1"/>
          <p:nvPr/>
        </p:nvSpPr>
        <p:spPr>
          <a:xfrm>
            <a:off x="4173379" y="2051369"/>
            <a:ext cx="2486853" cy="713456"/>
          </a:xfrm>
          <a:prstGeom prst="rect">
            <a:avLst/>
          </a:prstGeom>
        </p:spPr>
        <p:txBody>
          <a:bodyPr lIns="0" tIns="0" rIns="0" bIns="0" rtlCol="0" anchor="t">
            <a:spAutoFit/>
          </a:bodyPr>
          <a:lstStyle/>
          <a:p>
            <a:pPr algn="r">
              <a:lnSpc>
                <a:spcPts val="5825"/>
              </a:lnSpc>
              <a:spcBef>
                <a:spcPct val="0"/>
              </a:spcBef>
            </a:pPr>
            <a:r>
              <a:rPr lang="en-US" sz="4161" b="1">
                <a:solidFill>
                  <a:srgbClr val="F4D73B"/>
                </a:solidFill>
                <a:latin typeface="Fira Sans Medium"/>
                <a:ea typeface="Fira Sans Medium"/>
                <a:cs typeface="Fira Sans Medium"/>
                <a:sym typeface="Fira Sans Medium"/>
              </a:rPr>
              <a:t>TÍTULO</a:t>
            </a:r>
          </a:p>
        </p:txBody>
      </p:sp>
      <p:sp>
        <p:nvSpPr>
          <p:cNvPr id="13" name="TextBox 13"/>
          <p:cNvSpPr txBox="1"/>
          <p:nvPr/>
        </p:nvSpPr>
        <p:spPr>
          <a:xfrm>
            <a:off x="2929952" y="3430902"/>
            <a:ext cx="2486853" cy="713456"/>
          </a:xfrm>
          <a:prstGeom prst="rect">
            <a:avLst/>
          </a:prstGeom>
        </p:spPr>
        <p:txBody>
          <a:bodyPr lIns="0" tIns="0" rIns="0" bIns="0" rtlCol="0" anchor="t">
            <a:spAutoFit/>
          </a:bodyPr>
          <a:lstStyle/>
          <a:p>
            <a:pPr algn="l">
              <a:lnSpc>
                <a:spcPts val="5825"/>
              </a:lnSpc>
              <a:spcBef>
                <a:spcPct val="0"/>
              </a:spcBef>
            </a:pPr>
            <a:r>
              <a:rPr lang="en-US" sz="4161" b="1">
                <a:solidFill>
                  <a:srgbClr val="F4D73B"/>
                </a:solidFill>
                <a:latin typeface="Fira Sans Medium"/>
                <a:ea typeface="Fira Sans Medium"/>
                <a:cs typeface="Fira Sans Medium"/>
                <a:sym typeface="Fira Sans Medium"/>
              </a:rPr>
              <a:t>Título</a:t>
            </a:r>
          </a:p>
        </p:txBody>
      </p:sp>
      <p:sp>
        <p:nvSpPr>
          <p:cNvPr id="14" name="TextBox 14"/>
          <p:cNvSpPr txBox="1"/>
          <p:nvPr/>
        </p:nvSpPr>
        <p:spPr>
          <a:xfrm>
            <a:off x="8312616" y="3430902"/>
            <a:ext cx="2486853" cy="713456"/>
          </a:xfrm>
          <a:prstGeom prst="rect">
            <a:avLst/>
          </a:prstGeom>
        </p:spPr>
        <p:txBody>
          <a:bodyPr lIns="0" tIns="0" rIns="0" bIns="0" rtlCol="0" anchor="t">
            <a:spAutoFit/>
          </a:bodyPr>
          <a:lstStyle/>
          <a:p>
            <a:pPr algn="l">
              <a:lnSpc>
                <a:spcPts val="5825"/>
              </a:lnSpc>
              <a:spcBef>
                <a:spcPct val="0"/>
              </a:spcBef>
            </a:pPr>
            <a:r>
              <a:rPr lang="en-US" sz="4161" b="1">
                <a:solidFill>
                  <a:srgbClr val="F4D73B"/>
                </a:solidFill>
                <a:latin typeface="Fira Sans Medium"/>
                <a:ea typeface="Fira Sans Medium"/>
                <a:cs typeface="Fira Sans Medium"/>
                <a:sym typeface="Fira Sans Medium"/>
              </a:rPr>
              <a:t>Título</a:t>
            </a:r>
          </a:p>
        </p:txBody>
      </p:sp>
      <p:sp>
        <p:nvSpPr>
          <p:cNvPr id="15" name="TextBox 15"/>
          <p:cNvSpPr txBox="1"/>
          <p:nvPr/>
        </p:nvSpPr>
        <p:spPr>
          <a:xfrm>
            <a:off x="14142203" y="3430902"/>
            <a:ext cx="2486853" cy="713456"/>
          </a:xfrm>
          <a:prstGeom prst="rect">
            <a:avLst/>
          </a:prstGeom>
        </p:spPr>
        <p:txBody>
          <a:bodyPr lIns="0" tIns="0" rIns="0" bIns="0" rtlCol="0" anchor="t">
            <a:spAutoFit/>
          </a:bodyPr>
          <a:lstStyle/>
          <a:p>
            <a:pPr algn="l">
              <a:lnSpc>
                <a:spcPts val="5825"/>
              </a:lnSpc>
              <a:spcBef>
                <a:spcPct val="0"/>
              </a:spcBef>
            </a:pPr>
            <a:r>
              <a:rPr lang="en-US" sz="4161" b="1">
                <a:solidFill>
                  <a:srgbClr val="F4D73B"/>
                </a:solidFill>
                <a:latin typeface="Fira Sans Medium"/>
                <a:ea typeface="Fira Sans Medium"/>
                <a:cs typeface="Fira Sans Medium"/>
                <a:sym typeface="Fira Sans Medium"/>
              </a:rPr>
              <a:t>Título</a:t>
            </a:r>
          </a:p>
        </p:txBody>
      </p:sp>
      <p:sp>
        <p:nvSpPr>
          <p:cNvPr id="16" name="TextBox 16"/>
          <p:cNvSpPr txBox="1"/>
          <p:nvPr/>
        </p:nvSpPr>
        <p:spPr>
          <a:xfrm>
            <a:off x="1028700" y="7803230"/>
            <a:ext cx="1644665" cy="1088720"/>
          </a:xfrm>
          <a:prstGeom prst="rect">
            <a:avLst/>
          </a:prstGeom>
        </p:spPr>
        <p:txBody>
          <a:bodyPr lIns="0" tIns="0" rIns="0" bIns="0" rtlCol="0" anchor="t">
            <a:spAutoFit/>
          </a:bodyPr>
          <a:lstStyle/>
          <a:p>
            <a:pPr algn="l">
              <a:lnSpc>
                <a:spcPts val="8993"/>
              </a:lnSpc>
              <a:spcBef>
                <a:spcPct val="0"/>
              </a:spcBef>
            </a:pPr>
            <a:r>
              <a:rPr lang="en-US" sz="6423">
                <a:solidFill>
                  <a:srgbClr val="F4D73B"/>
                </a:solidFill>
                <a:latin typeface="Fira Sans Light"/>
                <a:ea typeface="Fira Sans Light"/>
                <a:cs typeface="Fira Sans Light"/>
                <a:sym typeface="Fira Sans Light"/>
              </a:rPr>
              <a:t>UNO</a:t>
            </a:r>
          </a:p>
        </p:txBody>
      </p:sp>
      <p:sp>
        <p:nvSpPr>
          <p:cNvPr id="17" name="TextBox 17"/>
          <p:cNvSpPr txBox="1"/>
          <p:nvPr/>
        </p:nvSpPr>
        <p:spPr>
          <a:xfrm>
            <a:off x="2929952" y="4263905"/>
            <a:ext cx="3029429" cy="4140835"/>
          </a:xfrm>
          <a:prstGeom prst="rect">
            <a:avLst/>
          </a:prstGeom>
        </p:spPr>
        <p:txBody>
          <a:bodyPr lIns="0" tIns="0" rIns="0" bIns="0" rtlCol="0" anchor="t">
            <a:spAutoFit/>
          </a:bodyPr>
          <a:lstStyle/>
          <a:p>
            <a:pPr algn="l">
              <a:lnSpc>
                <a:spcPts val="2239"/>
              </a:lnSpc>
              <a:spcBef>
                <a:spcPct val="0"/>
              </a:spcBef>
            </a:pPr>
            <a:r>
              <a:rPr lang="en-US" sz="1599">
                <a:solidFill>
                  <a:srgbClr val="F4D73B"/>
                </a:solidFill>
                <a:latin typeface="Fira Sans Light"/>
                <a:ea typeface="Fira Sans Light"/>
                <a:cs typeface="Fira Sans Light"/>
                <a:sym typeface="Fira Sans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sp>
        <p:nvSpPr>
          <p:cNvPr id="18" name="TextBox 18"/>
          <p:cNvSpPr txBox="1"/>
          <p:nvPr/>
        </p:nvSpPr>
        <p:spPr>
          <a:xfrm>
            <a:off x="8380806" y="4263905"/>
            <a:ext cx="3029429" cy="4140835"/>
          </a:xfrm>
          <a:prstGeom prst="rect">
            <a:avLst/>
          </a:prstGeom>
        </p:spPr>
        <p:txBody>
          <a:bodyPr lIns="0" tIns="0" rIns="0" bIns="0" rtlCol="0" anchor="t">
            <a:spAutoFit/>
          </a:bodyPr>
          <a:lstStyle/>
          <a:p>
            <a:pPr algn="l">
              <a:lnSpc>
                <a:spcPts val="2239"/>
              </a:lnSpc>
              <a:spcBef>
                <a:spcPct val="0"/>
              </a:spcBef>
            </a:pPr>
            <a:r>
              <a:rPr lang="en-US" sz="1599">
                <a:solidFill>
                  <a:srgbClr val="F4D73B"/>
                </a:solidFill>
                <a:latin typeface="Fira Sans Light"/>
                <a:ea typeface="Fira Sans Light"/>
                <a:cs typeface="Fira Sans Light"/>
                <a:sym typeface="Fira Sans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sp>
        <p:nvSpPr>
          <p:cNvPr id="19" name="TextBox 19"/>
          <p:cNvSpPr txBox="1"/>
          <p:nvPr/>
        </p:nvSpPr>
        <p:spPr>
          <a:xfrm>
            <a:off x="14180303" y="4263905"/>
            <a:ext cx="3029429" cy="4140835"/>
          </a:xfrm>
          <a:prstGeom prst="rect">
            <a:avLst/>
          </a:prstGeom>
        </p:spPr>
        <p:txBody>
          <a:bodyPr lIns="0" tIns="0" rIns="0" bIns="0" rtlCol="0" anchor="t">
            <a:spAutoFit/>
          </a:bodyPr>
          <a:lstStyle/>
          <a:p>
            <a:pPr algn="l">
              <a:lnSpc>
                <a:spcPts val="2239"/>
              </a:lnSpc>
              <a:spcBef>
                <a:spcPct val="0"/>
              </a:spcBef>
            </a:pPr>
            <a:r>
              <a:rPr lang="en-US" sz="1599">
                <a:solidFill>
                  <a:srgbClr val="F4D73B"/>
                </a:solidFill>
                <a:latin typeface="Fira Sans Light"/>
                <a:ea typeface="Fira Sans Light"/>
                <a:cs typeface="Fira Sans Light"/>
                <a:sym typeface="Fira Sans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sp>
        <p:nvSpPr>
          <p:cNvPr id="20" name="TextBox 20"/>
          <p:cNvSpPr txBox="1"/>
          <p:nvPr/>
        </p:nvSpPr>
        <p:spPr>
          <a:xfrm>
            <a:off x="6604632" y="7803230"/>
            <a:ext cx="1518999" cy="1088720"/>
          </a:xfrm>
          <a:prstGeom prst="rect">
            <a:avLst/>
          </a:prstGeom>
        </p:spPr>
        <p:txBody>
          <a:bodyPr lIns="0" tIns="0" rIns="0" bIns="0" rtlCol="0" anchor="t">
            <a:spAutoFit/>
          </a:bodyPr>
          <a:lstStyle/>
          <a:p>
            <a:pPr algn="l">
              <a:lnSpc>
                <a:spcPts val="8993"/>
              </a:lnSpc>
              <a:spcBef>
                <a:spcPct val="0"/>
              </a:spcBef>
            </a:pPr>
            <a:r>
              <a:rPr lang="en-US" sz="6423">
                <a:solidFill>
                  <a:srgbClr val="F4D73B"/>
                </a:solidFill>
                <a:latin typeface="Fira Sans Light"/>
                <a:ea typeface="Fira Sans Light"/>
                <a:cs typeface="Fira Sans Light"/>
                <a:sym typeface="Fira Sans Light"/>
              </a:rPr>
              <a:t>DOS</a:t>
            </a:r>
          </a:p>
        </p:txBody>
      </p:sp>
      <p:sp>
        <p:nvSpPr>
          <p:cNvPr id="21" name="TextBox 21"/>
          <p:cNvSpPr txBox="1"/>
          <p:nvPr/>
        </p:nvSpPr>
        <p:spPr>
          <a:xfrm>
            <a:off x="12180564" y="7803230"/>
            <a:ext cx="1742564" cy="1088720"/>
          </a:xfrm>
          <a:prstGeom prst="rect">
            <a:avLst/>
          </a:prstGeom>
        </p:spPr>
        <p:txBody>
          <a:bodyPr lIns="0" tIns="0" rIns="0" bIns="0" rtlCol="0" anchor="t">
            <a:spAutoFit/>
          </a:bodyPr>
          <a:lstStyle/>
          <a:p>
            <a:pPr algn="l">
              <a:lnSpc>
                <a:spcPts val="8993"/>
              </a:lnSpc>
              <a:spcBef>
                <a:spcPct val="0"/>
              </a:spcBef>
            </a:pPr>
            <a:r>
              <a:rPr lang="en-US" sz="6423">
                <a:solidFill>
                  <a:srgbClr val="F4D73B"/>
                </a:solidFill>
                <a:latin typeface="Fira Sans Light"/>
                <a:ea typeface="Fira Sans Light"/>
                <a:cs typeface="Fira Sans Light"/>
                <a:sym typeface="Fira Sans Light"/>
              </a:rPr>
              <a:t>TRES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4456B"/>
        </a:solidFill>
        <a:effectLst/>
      </p:bgPr>
    </p:bg>
    <p:spTree>
      <p:nvGrpSpPr>
        <p:cNvPr id="1" name=""/>
        <p:cNvGrpSpPr/>
        <p:nvPr/>
      </p:nvGrpSpPr>
      <p:grpSpPr>
        <a:xfrm>
          <a:off x="0" y="0"/>
          <a:ext cx="0" cy="0"/>
          <a:chOff x="0" y="0"/>
          <a:chExt cx="0" cy="0"/>
        </a:xfrm>
      </p:grpSpPr>
      <p:sp>
        <p:nvSpPr>
          <p:cNvPr id="2" name="Freeform 2"/>
          <p:cNvSpPr/>
          <p:nvPr/>
        </p:nvSpPr>
        <p:spPr>
          <a:xfrm flipH="1">
            <a:off x="-909380" y="-806206"/>
            <a:ext cx="19393994" cy="11244535"/>
          </a:xfrm>
          <a:custGeom>
            <a:avLst/>
            <a:gdLst/>
            <a:ahLst/>
            <a:cxnLst/>
            <a:rect l="l" t="t" r="r" b="b"/>
            <a:pathLst>
              <a:path w="19393994" h="11244535">
                <a:moveTo>
                  <a:pt x="19393994" y="0"/>
                </a:moveTo>
                <a:lnTo>
                  <a:pt x="0" y="0"/>
                </a:lnTo>
                <a:lnTo>
                  <a:pt x="0" y="11244535"/>
                </a:lnTo>
                <a:lnTo>
                  <a:pt x="19393994" y="11244535"/>
                </a:lnTo>
                <a:lnTo>
                  <a:pt x="19393994" y="0"/>
                </a:lnTo>
                <a:close/>
              </a:path>
            </a:pathLst>
          </a:custGeom>
          <a:blipFill>
            <a:blip r:embed="rId2">
              <a:alphaModFix amt="9999"/>
            </a:blip>
            <a:stretch>
              <a:fillRect r="-13261" b="-30150"/>
            </a:stretch>
          </a:blipFill>
        </p:spPr>
        <p:txBody>
          <a:bodyPr/>
          <a:lstStyle/>
          <a:p>
            <a:endParaRPr lang="es-CO"/>
          </a:p>
        </p:txBody>
      </p:sp>
      <p:sp>
        <p:nvSpPr>
          <p:cNvPr id="3" name="Freeform 3"/>
          <p:cNvSpPr/>
          <p:nvPr/>
        </p:nvSpPr>
        <p:spPr>
          <a:xfrm>
            <a:off x="10761426" y="2106496"/>
            <a:ext cx="10691080" cy="11323144"/>
          </a:xfrm>
          <a:custGeom>
            <a:avLst/>
            <a:gdLst/>
            <a:ahLst/>
            <a:cxnLst/>
            <a:rect l="l" t="t" r="r" b="b"/>
            <a:pathLst>
              <a:path w="10691080" h="11323144">
                <a:moveTo>
                  <a:pt x="0" y="0"/>
                </a:moveTo>
                <a:lnTo>
                  <a:pt x="10691080" y="0"/>
                </a:lnTo>
                <a:lnTo>
                  <a:pt x="10691080" y="11323144"/>
                </a:lnTo>
                <a:lnTo>
                  <a:pt x="0" y="11323144"/>
                </a:lnTo>
                <a:lnTo>
                  <a:pt x="0" y="0"/>
                </a:lnTo>
                <a:close/>
              </a:path>
            </a:pathLst>
          </a:custGeom>
          <a:blipFill>
            <a:blip r:embed="rId3"/>
            <a:stretch>
              <a:fillRect l="-9451" r="-1212" b="-4486"/>
            </a:stretch>
          </a:blipFill>
        </p:spPr>
        <p:txBody>
          <a:bodyPr/>
          <a:lstStyle/>
          <a:p>
            <a:endParaRPr lang="es-CO"/>
          </a:p>
        </p:txBody>
      </p:sp>
      <p:grpSp>
        <p:nvGrpSpPr>
          <p:cNvPr id="4" name="Group 4"/>
          <p:cNvGrpSpPr/>
          <p:nvPr/>
        </p:nvGrpSpPr>
        <p:grpSpPr>
          <a:xfrm rot="526938">
            <a:off x="-2420882" y="4516576"/>
            <a:ext cx="22172119" cy="7745421"/>
            <a:chOff x="0" y="0"/>
            <a:chExt cx="9175959" cy="3205452"/>
          </a:xfrm>
        </p:grpSpPr>
        <p:sp>
          <p:nvSpPr>
            <p:cNvPr id="5" name="Freeform 5"/>
            <p:cNvSpPr/>
            <p:nvPr/>
          </p:nvSpPr>
          <p:spPr>
            <a:xfrm>
              <a:off x="0" y="0"/>
              <a:ext cx="9175959" cy="3205452"/>
            </a:xfrm>
            <a:custGeom>
              <a:avLst/>
              <a:gdLst/>
              <a:ahLst/>
              <a:cxnLst/>
              <a:rect l="l" t="t" r="r" b="b"/>
              <a:pathLst>
                <a:path w="9175959" h="3205452">
                  <a:moveTo>
                    <a:pt x="0" y="0"/>
                  </a:moveTo>
                  <a:lnTo>
                    <a:pt x="9175959" y="0"/>
                  </a:lnTo>
                  <a:lnTo>
                    <a:pt x="9175959" y="3205452"/>
                  </a:lnTo>
                  <a:lnTo>
                    <a:pt x="0" y="3205452"/>
                  </a:lnTo>
                  <a:close/>
                </a:path>
              </a:pathLst>
            </a:custGeom>
            <a:gradFill rotWithShape="1">
              <a:gsLst>
                <a:gs pos="0">
                  <a:srgbClr val="0179B6">
                    <a:alpha val="0"/>
                  </a:srgbClr>
                </a:gs>
                <a:gs pos="25000">
                  <a:srgbClr val="0179B6">
                    <a:alpha val="76500"/>
                  </a:srgbClr>
                </a:gs>
                <a:gs pos="50000">
                  <a:srgbClr val="0179B6">
                    <a:alpha val="100000"/>
                  </a:srgbClr>
                </a:gs>
                <a:gs pos="75000">
                  <a:srgbClr val="0069A3">
                    <a:alpha val="100000"/>
                  </a:srgbClr>
                </a:gs>
                <a:gs pos="100000">
                  <a:srgbClr val="0069A3">
                    <a:alpha val="100000"/>
                  </a:srgbClr>
                </a:gs>
              </a:gsLst>
              <a:lin ang="5400000"/>
            </a:gradFill>
          </p:spPr>
          <p:txBody>
            <a:bodyPr/>
            <a:lstStyle/>
            <a:p>
              <a:endParaRPr lang="es-CO"/>
            </a:p>
          </p:txBody>
        </p:sp>
        <p:sp>
          <p:nvSpPr>
            <p:cNvPr id="6" name="TextBox 6"/>
            <p:cNvSpPr txBox="1"/>
            <p:nvPr/>
          </p:nvSpPr>
          <p:spPr>
            <a:xfrm>
              <a:off x="0" y="-28575"/>
              <a:ext cx="9175959" cy="3234027"/>
            </a:xfrm>
            <a:prstGeom prst="rect">
              <a:avLst/>
            </a:prstGeom>
          </p:spPr>
          <p:txBody>
            <a:bodyPr lIns="27124" tIns="27124" rIns="27124" bIns="27124" rtlCol="0" anchor="ctr"/>
            <a:lstStyle/>
            <a:p>
              <a:pPr algn="ctr">
                <a:lnSpc>
                  <a:spcPts val="1450"/>
                </a:lnSpc>
              </a:pPr>
              <a:endParaRPr/>
            </a:p>
          </p:txBody>
        </p:sp>
      </p:grpSp>
      <p:sp>
        <p:nvSpPr>
          <p:cNvPr id="7" name="Freeform 7"/>
          <p:cNvSpPr/>
          <p:nvPr/>
        </p:nvSpPr>
        <p:spPr>
          <a:xfrm flipH="1">
            <a:off x="7730962" y="798385"/>
            <a:ext cx="8431950" cy="9639945"/>
          </a:xfrm>
          <a:custGeom>
            <a:avLst/>
            <a:gdLst/>
            <a:ahLst/>
            <a:cxnLst/>
            <a:rect l="l" t="t" r="r" b="b"/>
            <a:pathLst>
              <a:path w="8431950" h="9639945">
                <a:moveTo>
                  <a:pt x="8431950" y="0"/>
                </a:moveTo>
                <a:lnTo>
                  <a:pt x="0" y="0"/>
                </a:lnTo>
                <a:lnTo>
                  <a:pt x="0" y="9639944"/>
                </a:lnTo>
                <a:lnTo>
                  <a:pt x="8431950" y="9639944"/>
                </a:lnTo>
                <a:lnTo>
                  <a:pt x="8431950" y="0"/>
                </a:lnTo>
                <a:close/>
              </a:path>
            </a:pathLst>
          </a:custGeom>
          <a:blipFill>
            <a:blip r:embed="rId4"/>
            <a:stretch>
              <a:fillRect l="-11276" t="-38091" r="-17350" b="-30670"/>
            </a:stretch>
          </a:blipFill>
        </p:spPr>
        <p:txBody>
          <a:bodyPr/>
          <a:lstStyle/>
          <a:p>
            <a:endParaRPr lang="es-CO"/>
          </a:p>
        </p:txBody>
      </p:sp>
      <p:sp>
        <p:nvSpPr>
          <p:cNvPr id="8" name="Freeform 8"/>
          <p:cNvSpPr/>
          <p:nvPr/>
        </p:nvSpPr>
        <p:spPr>
          <a:xfrm>
            <a:off x="10818848" y="1605160"/>
            <a:ext cx="7221135" cy="8833169"/>
          </a:xfrm>
          <a:custGeom>
            <a:avLst/>
            <a:gdLst/>
            <a:ahLst/>
            <a:cxnLst/>
            <a:rect l="l" t="t" r="r" b="b"/>
            <a:pathLst>
              <a:path w="7221135" h="8833169">
                <a:moveTo>
                  <a:pt x="0" y="0"/>
                </a:moveTo>
                <a:lnTo>
                  <a:pt x="7221136" y="0"/>
                </a:lnTo>
                <a:lnTo>
                  <a:pt x="7221136" y="8833169"/>
                </a:lnTo>
                <a:lnTo>
                  <a:pt x="0" y="8833169"/>
                </a:lnTo>
                <a:lnTo>
                  <a:pt x="0" y="0"/>
                </a:lnTo>
                <a:close/>
              </a:path>
            </a:pathLst>
          </a:custGeom>
          <a:blipFill>
            <a:blip r:embed="rId5"/>
            <a:stretch>
              <a:fillRect l="-65150" r="-18450"/>
            </a:stretch>
          </a:blipFill>
        </p:spPr>
        <p:txBody>
          <a:bodyPr/>
          <a:lstStyle/>
          <a:p>
            <a:endParaRPr lang="es-CO"/>
          </a:p>
        </p:txBody>
      </p:sp>
      <p:sp>
        <p:nvSpPr>
          <p:cNvPr id="9" name="Freeform 9"/>
          <p:cNvSpPr/>
          <p:nvPr/>
        </p:nvSpPr>
        <p:spPr>
          <a:xfrm>
            <a:off x="1028700" y="8389286"/>
            <a:ext cx="4515688" cy="967987"/>
          </a:xfrm>
          <a:custGeom>
            <a:avLst/>
            <a:gdLst/>
            <a:ahLst/>
            <a:cxnLst/>
            <a:rect l="l" t="t" r="r" b="b"/>
            <a:pathLst>
              <a:path w="4515688" h="967987">
                <a:moveTo>
                  <a:pt x="0" y="0"/>
                </a:moveTo>
                <a:lnTo>
                  <a:pt x="4515688" y="0"/>
                </a:lnTo>
                <a:lnTo>
                  <a:pt x="4515688" y="967987"/>
                </a:lnTo>
                <a:lnTo>
                  <a:pt x="0" y="967987"/>
                </a:lnTo>
                <a:lnTo>
                  <a:pt x="0" y="0"/>
                </a:lnTo>
                <a:close/>
              </a:path>
            </a:pathLst>
          </a:custGeom>
          <a:blipFill>
            <a:blip r:embed="rId6"/>
            <a:stretch>
              <a:fillRect l="-3529" t="-25857" r="-3394" b="-23440"/>
            </a:stretch>
          </a:blipFill>
        </p:spPr>
        <p:txBody>
          <a:bodyPr/>
          <a:lstStyle/>
          <a:p>
            <a:endParaRPr lang="es-CO"/>
          </a:p>
        </p:txBody>
      </p:sp>
      <p:sp>
        <p:nvSpPr>
          <p:cNvPr id="10" name="TextBox 10"/>
          <p:cNvSpPr txBox="1"/>
          <p:nvPr/>
        </p:nvSpPr>
        <p:spPr>
          <a:xfrm>
            <a:off x="1028700" y="1906471"/>
            <a:ext cx="5921579" cy="1774685"/>
          </a:xfrm>
          <a:prstGeom prst="rect">
            <a:avLst/>
          </a:prstGeom>
        </p:spPr>
        <p:txBody>
          <a:bodyPr lIns="0" tIns="0" rIns="0" bIns="0" rtlCol="0" anchor="t">
            <a:spAutoFit/>
          </a:bodyPr>
          <a:lstStyle/>
          <a:p>
            <a:pPr algn="l">
              <a:lnSpc>
                <a:spcPts val="14532"/>
              </a:lnSpc>
              <a:spcBef>
                <a:spcPct val="0"/>
              </a:spcBef>
            </a:pPr>
            <a:r>
              <a:rPr lang="en-US" sz="10380">
                <a:solidFill>
                  <a:srgbClr val="F4D73B"/>
                </a:solidFill>
                <a:latin typeface="Fira Sans Light"/>
                <a:ea typeface="Fira Sans Light"/>
                <a:cs typeface="Fira Sans Light"/>
                <a:sym typeface="Fira Sans Light"/>
              </a:rPr>
              <a:t>El título</a:t>
            </a:r>
          </a:p>
        </p:txBody>
      </p:sp>
      <p:sp>
        <p:nvSpPr>
          <p:cNvPr id="11" name="TextBox 11"/>
          <p:cNvSpPr txBox="1"/>
          <p:nvPr/>
        </p:nvSpPr>
        <p:spPr>
          <a:xfrm>
            <a:off x="2976382" y="3262268"/>
            <a:ext cx="2486853" cy="713456"/>
          </a:xfrm>
          <a:prstGeom prst="rect">
            <a:avLst/>
          </a:prstGeom>
        </p:spPr>
        <p:txBody>
          <a:bodyPr lIns="0" tIns="0" rIns="0" bIns="0" rtlCol="0" anchor="t">
            <a:spAutoFit/>
          </a:bodyPr>
          <a:lstStyle/>
          <a:p>
            <a:pPr algn="r">
              <a:lnSpc>
                <a:spcPts val="5825"/>
              </a:lnSpc>
              <a:spcBef>
                <a:spcPct val="0"/>
              </a:spcBef>
            </a:pPr>
            <a:r>
              <a:rPr lang="en-US" sz="4161" b="1">
                <a:solidFill>
                  <a:srgbClr val="F4D73B"/>
                </a:solidFill>
                <a:latin typeface="Fira Sans Medium"/>
                <a:ea typeface="Fira Sans Medium"/>
                <a:cs typeface="Fira Sans Medium"/>
                <a:sym typeface="Fira Sans Medium"/>
              </a:rPr>
              <a:t>título</a:t>
            </a:r>
          </a:p>
        </p:txBody>
      </p:sp>
      <p:sp>
        <p:nvSpPr>
          <p:cNvPr id="12" name="TextBox 12"/>
          <p:cNvSpPr txBox="1"/>
          <p:nvPr/>
        </p:nvSpPr>
        <p:spPr>
          <a:xfrm>
            <a:off x="1028700" y="4711953"/>
            <a:ext cx="6382216" cy="2401876"/>
          </a:xfrm>
          <a:prstGeom prst="rect">
            <a:avLst/>
          </a:prstGeom>
        </p:spPr>
        <p:txBody>
          <a:bodyPr lIns="0" tIns="0" rIns="0" bIns="0" rtlCol="0" anchor="t">
            <a:spAutoFit/>
          </a:bodyPr>
          <a:lstStyle/>
          <a:p>
            <a:pPr algn="l">
              <a:lnSpc>
                <a:spcPts val="3220"/>
              </a:lnSpc>
            </a:pPr>
            <a:r>
              <a:rPr lang="en-US" sz="2300" b="1" dirty="0">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Lorem ipsum dolor sit </a:t>
            </a:r>
            <a:r>
              <a:rPr lang="en-US" sz="2300" b="1" dirty="0" err="1">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amet</a:t>
            </a:r>
            <a:r>
              <a:rPr lang="en-US" sz="2300" b="1" dirty="0">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consectetur</a:t>
            </a:r>
            <a:r>
              <a:rPr lang="en-US" sz="2300" b="1" dirty="0">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adipiscing</a:t>
            </a:r>
            <a:r>
              <a:rPr lang="en-US" sz="2300" b="1" dirty="0">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elit</a:t>
            </a:r>
            <a:r>
              <a:rPr lang="en-US" sz="2300" b="1" dirty="0">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 sed do </a:t>
            </a:r>
            <a:r>
              <a:rPr lang="en-US" sz="2300" b="1" dirty="0" err="1">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eiusmod</a:t>
            </a:r>
            <a:r>
              <a:rPr lang="en-US" sz="2300" b="1" dirty="0">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2300" b="1" dirty="0" err="1">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rPr>
              <a:t>tempor</a:t>
            </a:r>
            <a:endParaRPr lang="en-US" sz="2300" b="1" dirty="0">
              <a:solidFill>
                <a:srgbClr val="92D050"/>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spcBef>
                <a:spcPct val="0"/>
              </a:spcBef>
            </a:pPr>
            <a:endParaRPr lang="en-US" sz="2300" b="1" dirty="0">
              <a:solidFill>
                <a:schemeClr val="bg1"/>
              </a:solidFill>
              <a:latin typeface="Open Sans Bold"/>
              <a:ea typeface="Open Sans Bold"/>
              <a:cs typeface="Open Sans Bold"/>
              <a:sym typeface="Open Sans Bold"/>
              <a:hlinkClick r:id="rId7" tooltip="https://intrauam.autonoma.edu.co/manuales/matricula-inscripcion-pregrado.pdf">
                <a:extLst>
                  <a:ext uri="{A12FA001-AC4F-418D-AE19-62706E023703}">
                    <ahyp:hlinkClr xmlns:ahyp="http://schemas.microsoft.com/office/drawing/2018/hyperlinkcolor" val="tx"/>
                  </a:ext>
                </a:extLst>
              </a:hlinkClick>
            </a:endParaRPr>
          </a:p>
          <a:p>
            <a:pPr algn="l">
              <a:lnSpc>
                <a:spcPts val="2465"/>
              </a:lnSpc>
              <a:spcBef>
                <a:spcPct val="0"/>
              </a:spcBef>
            </a:pP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Lorem ipsum dolor sit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amet</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consectetur</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adipiscing</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elit</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sed do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eiusmod</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tempor</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incididunt</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ut</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labore et dolore magna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aliqua</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Ut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enim</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ad minim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veniam</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quis</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nostrud</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exercitation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ullamco</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laboris</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nisi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ut</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aliquip</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ex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ea</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commodo</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 </a:t>
            </a:r>
            <a:r>
              <a:rPr lang="en-US" sz="1761" dirty="0" err="1">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consequat</a:t>
            </a:r>
            <a:r>
              <a:rPr lang="en-US" sz="1761" dirty="0">
                <a:solidFill>
                  <a:schemeClr val="bg1"/>
                </a:solidFill>
                <a:latin typeface="Open Sans"/>
                <a:ea typeface="Open Sans"/>
                <a:cs typeface="Open Sans"/>
                <a:sym typeface="Open Sans"/>
                <a:hlinkClick r:id="rId7" tooltip="https://intrauam.autonoma.edu.co/manuales/matricula-inscripcion-pregrado.pdf">
                  <a:extLst>
                    <a:ext uri="{A12FA001-AC4F-418D-AE19-62706E023703}">
                      <ahyp:hlinkClr xmlns:ahyp="http://schemas.microsoft.com/office/drawing/2018/hyperlinkcolor" val="tx"/>
                    </a:ext>
                  </a:extLst>
                </a:hlinkClick>
              </a:rPr>
              <a: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358</Words>
  <Application>Microsoft Office PowerPoint</Application>
  <PresentationFormat>Personalizado</PresentationFormat>
  <Paragraphs>23</Paragraphs>
  <Slides>4</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vt:i4>
      </vt:variant>
    </vt:vector>
  </HeadingPairs>
  <TitlesOfParts>
    <vt:vector size="11" baseType="lpstr">
      <vt:lpstr>Calibri</vt:lpstr>
      <vt:lpstr>Fira Sans Medium</vt:lpstr>
      <vt:lpstr>Open Sans Bold</vt:lpstr>
      <vt:lpstr>Fira Sans Light</vt:lpstr>
      <vt:lpstr>Arial</vt:lpstr>
      <vt:lpstr>Open Sans</vt:lpstr>
      <vt:lpstr>Office Theme</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Presentacion_NUEVOACREDITACION2025_2</dc:title>
  <cp:lastModifiedBy>Dalejandro Marulanda Gaitán</cp:lastModifiedBy>
  <cp:revision>3</cp:revision>
  <dcterms:created xsi:type="dcterms:W3CDTF">2006-08-16T00:00:00Z</dcterms:created>
  <dcterms:modified xsi:type="dcterms:W3CDTF">2025-07-10T15:22:00Z</dcterms:modified>
  <dc:identifier>DAGshMCDJ6s</dc:identifier>
</cp:coreProperties>
</file>