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96" r:id="rId3"/>
    <p:sldId id="257" r:id="rId4"/>
    <p:sldId id="286" r:id="rId5"/>
    <p:sldId id="298" r:id="rId6"/>
    <p:sldId id="299" r:id="rId7"/>
    <p:sldId id="274" r:id="rId8"/>
    <p:sldId id="297" r:id="rId9"/>
  </p:sldIdLst>
  <p:sldSz cx="12192000" cy="6858000"/>
  <p:notesSz cx="6858000" cy="9144000"/>
  <p:embeddedFontLst>
    <p:embeddedFont>
      <p:font typeface="Fira Sans" panose="020B0503050000020004" pitchFamily="34" charset="0"/>
      <p:regular r:id="rId10"/>
      <p:bold r:id="rId11"/>
      <p:italic r:id="rId12"/>
      <p:boldItalic r:id="rId13"/>
    </p:embeddedFont>
    <p:embeddedFont>
      <p:font typeface="Fira Sans Black" panose="020B0A03050000020004" pitchFamily="34" charset="0"/>
      <p:bold r:id="rId14"/>
    </p:embeddedFont>
  </p:embeddedFontLst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62" autoAdjust="0"/>
    <p:restoredTop sz="94681"/>
  </p:normalViewPr>
  <p:slideViewPr>
    <p:cSldViewPr snapToGrid="0">
      <p:cViewPr varScale="1">
        <p:scale>
          <a:sx n="64" d="100"/>
          <a:sy n="64" d="100"/>
        </p:scale>
        <p:origin x="7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EFD72F-FA01-A861-1DA5-13747BB67F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B154A5C-8AB8-7C7E-FBFB-74F9722E70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E85976C-493B-D67C-723D-E46FC0346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B17B-A39F-4D4A-94DB-6634DA4842A9}" type="datetimeFigureOut">
              <a:rPr lang="es-CO" smtClean="0"/>
              <a:t>2/07/2025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B576176-59C6-FD43-5058-C13AF307D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57EBF46-5E39-40EB-6DE7-DD7525F8D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1AC87-F8C4-4616-A02C-E96347E8231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50042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BE352D-1A21-E0B4-2E8C-12B544F3F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49BC83A-69AF-D77E-CF91-6CE8AE34AF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E7B598F-1C40-2FEB-1D18-B3D389F03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B17B-A39F-4D4A-94DB-6634DA4842A9}" type="datetimeFigureOut">
              <a:rPr lang="es-CO" smtClean="0"/>
              <a:t>2/07/2025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D46FD51-208B-5163-661E-C97497A33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C3D6B4B-DE76-6996-7303-6F736FE1F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1AC87-F8C4-4616-A02C-E96347E8231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92336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C1AC97B-1621-719C-6388-07AAC935F6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898CFF8-D3BA-E28C-684D-DEEE763B25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64DE801-14E4-F5F8-8A71-7A964F573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B17B-A39F-4D4A-94DB-6634DA4842A9}" type="datetimeFigureOut">
              <a:rPr lang="es-CO" smtClean="0"/>
              <a:t>2/07/2025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3C59B96-5AE5-A9A4-DF01-179E0D4F9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DA000FC-0293-3ADA-123F-096672E50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1AC87-F8C4-4616-A02C-E96347E8231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22604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1EB1E3-4E32-48EE-2701-7A49B1291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C62D627-7825-C4D2-F63B-142809BFE1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E402132-33E6-2B64-3F21-D45B90B6F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B17B-A39F-4D4A-94DB-6634DA4842A9}" type="datetimeFigureOut">
              <a:rPr lang="es-CO" smtClean="0"/>
              <a:t>2/07/2025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CFEDBD1-B903-E118-C96B-EEA71B6EE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3521F00-1429-7D09-B8AC-491F6CAD2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1AC87-F8C4-4616-A02C-E96347E8231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62862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1AC0D7-6A18-7CE2-1C69-B6B2C2596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ABB0E32-00C1-9076-08C1-C55520FA2E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70059DD-8907-2675-99F9-F43E68414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B17B-A39F-4D4A-94DB-6634DA4842A9}" type="datetimeFigureOut">
              <a:rPr lang="es-CO" smtClean="0"/>
              <a:t>2/07/2025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B0A7BF0-3767-9311-AA31-9667C7978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A4DEA8-F95F-A982-66F9-CA726254E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1AC87-F8C4-4616-A02C-E96347E8231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6322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FE12CC-D5C4-73F4-AE14-405834EEA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EAC6F8B-A88E-4FF9-A7DC-9C6101611A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19AB3C-C146-46C2-379E-F8DCA70DD0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AA7F18F-9BCD-783A-DBCB-817B51E36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B17B-A39F-4D4A-94DB-6634DA4842A9}" type="datetimeFigureOut">
              <a:rPr lang="es-CO" smtClean="0"/>
              <a:t>2/07/2025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C44C46F-AE6D-1E26-3758-4B09798B1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1F3E058-74E7-6F52-1A9D-9219149CA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1AC87-F8C4-4616-A02C-E96347E8231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11970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8BF4E8-8EAF-608E-784B-9BBFDDCDB0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9C61E9C-C550-7305-29E6-6B5CB4538E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52EA176-DAB8-1CBA-ED53-E2661A9585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72B41E9-F2A9-1191-C0A7-8B9CD3607F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7C37555-160D-5DD8-49FF-968B00598E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78AEAD5-52C4-0E0F-950B-E289B5111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B17B-A39F-4D4A-94DB-6634DA4842A9}" type="datetimeFigureOut">
              <a:rPr lang="es-CO" smtClean="0"/>
              <a:t>2/07/2025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38802C2-4677-3DAF-0062-5A95085BC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1C2E58D-4A46-560B-3EF8-15018AE39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1AC87-F8C4-4616-A02C-E96347E8231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3069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89BA27-6503-4D98-38C6-D5C947634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148BB8E-3C05-0436-056F-AC3BCD5FD0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B17B-A39F-4D4A-94DB-6634DA4842A9}" type="datetimeFigureOut">
              <a:rPr lang="es-CO" smtClean="0"/>
              <a:t>2/07/2025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2F3648D-C76B-0BEC-7B11-008FF6171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B7ED7A9-DD38-5AB2-6FFB-D33DC38AF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1AC87-F8C4-4616-A02C-E96347E8231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04542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9459151-7F9E-8605-0613-8C06E0097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B17B-A39F-4D4A-94DB-6634DA4842A9}" type="datetimeFigureOut">
              <a:rPr lang="es-CO" smtClean="0"/>
              <a:t>2/07/2025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F4DBA6E-0CBD-28D7-2716-8C5D7C1CE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0B7EC30-8F59-90B3-FFAA-11D54632B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1AC87-F8C4-4616-A02C-E96347E8231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56193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48E976-BDBC-7235-1146-A5F2A1369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5762052-8987-ED95-6EDB-8C84807E6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357BFD5-C7AA-1957-C7CC-0079F172FC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8C10FCE-9728-A8BC-75A0-6802E5FCF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B17B-A39F-4D4A-94DB-6634DA4842A9}" type="datetimeFigureOut">
              <a:rPr lang="es-CO" smtClean="0"/>
              <a:t>2/07/2025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BBD15DE-8256-50D5-0D4F-24925692E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797A427-F592-D41D-8E0D-465CF2C1D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1AC87-F8C4-4616-A02C-E96347E8231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5308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CFCD36-FF5A-D63A-8477-152FB5D9C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A77995D-84A9-0392-6CD0-43146174DE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3755AAC-0FBF-68F3-84BB-CDC7D2FF15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1A0CED8-FC93-EDE3-2AE3-FF090B6B0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B17B-A39F-4D4A-94DB-6634DA4842A9}" type="datetimeFigureOut">
              <a:rPr lang="es-CO" smtClean="0"/>
              <a:t>2/07/2025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DC86905-B098-AEC3-34F8-486185FCC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110792C-EB0B-A1BD-A689-AE1B12F2C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1AC87-F8C4-4616-A02C-E96347E8231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52170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83B3E07-07AA-3222-B7D9-69C17F3B0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A69C6B9-DBC3-28B2-E773-F3447B7B57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8CB689F-A4AC-4AFE-3543-792B86DE4E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C60B17B-A39F-4D4A-94DB-6634DA4842A9}" type="datetimeFigureOut">
              <a:rPr lang="es-CO" smtClean="0"/>
              <a:t>2/07/2025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92334A2-5953-EF51-9494-5EFB3E38BE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23A0DBB-2C17-E575-1B64-50D417B9CE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C1AC87-F8C4-4616-A02C-E96347E8231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38519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de la pantalla de un celular con letras&#10;&#10;El contenido generado por IA puede ser incorrecto.">
            <a:extLst>
              <a:ext uri="{FF2B5EF4-FFF2-40B4-BE49-F238E27FC236}">
                <a16:creationId xmlns:a16="http://schemas.microsoft.com/office/drawing/2014/main" id="{F36AF415-B9AC-BFDB-2E10-11C34BDDFF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390"/>
            <a:ext cx="12192000" cy="6858000"/>
          </a:xfrm>
          <a:prstGeom prst="rect">
            <a:avLst/>
          </a:prstGeom>
        </p:spPr>
      </p:pic>
      <p:pic>
        <p:nvPicPr>
          <p:cNvPr id="3" name="Gráfico 2">
            <a:extLst>
              <a:ext uri="{FF2B5EF4-FFF2-40B4-BE49-F238E27FC236}">
                <a16:creationId xmlns:a16="http://schemas.microsoft.com/office/drawing/2014/main" id="{8B836048-336A-2630-3884-D8266FFA26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21016" y="2457638"/>
            <a:ext cx="7475011" cy="1927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293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051E73-E0F2-556A-E7E8-9F374A7BD2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de la pantalla de un celular con letras&#10;&#10;El contenido generado por IA puede ser incorrecto.">
            <a:extLst>
              <a:ext uri="{FF2B5EF4-FFF2-40B4-BE49-F238E27FC236}">
                <a16:creationId xmlns:a16="http://schemas.microsoft.com/office/drawing/2014/main" id="{4EA372DA-C37A-179B-6DD6-DE2B145F36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390"/>
            <a:ext cx="12192000" cy="6858000"/>
          </a:xfrm>
          <a:prstGeom prst="rect">
            <a:avLst/>
          </a:prstGeom>
        </p:spPr>
      </p:pic>
      <p:sp>
        <p:nvSpPr>
          <p:cNvPr id="8" name="Google Shape;91;p1">
            <a:extLst>
              <a:ext uri="{FF2B5EF4-FFF2-40B4-BE49-F238E27FC236}">
                <a16:creationId xmlns:a16="http://schemas.microsoft.com/office/drawing/2014/main" id="{202B9C35-F125-6187-693B-A3F5657E2CD7}"/>
              </a:ext>
            </a:extLst>
          </p:cNvPr>
          <p:cNvSpPr txBox="1"/>
          <p:nvPr/>
        </p:nvSpPr>
        <p:spPr>
          <a:xfrm>
            <a:off x="580842" y="931310"/>
            <a:ext cx="10414200" cy="1400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500" b="1" noProof="1">
                <a:solidFill>
                  <a:srgbClr val="0A384A"/>
                </a:solidFill>
                <a:latin typeface="Fira Sans"/>
                <a:ea typeface="Fira Sans"/>
                <a:cs typeface="Fira Sans"/>
                <a:sym typeface="Fira Sans"/>
              </a:rPr>
              <a:t>Renovación de</a:t>
            </a:r>
            <a:endParaRPr lang="en-US" sz="6500" noProof="1"/>
          </a:p>
        </p:txBody>
      </p:sp>
      <p:sp>
        <p:nvSpPr>
          <p:cNvPr id="9" name="Google Shape;92;p1">
            <a:extLst>
              <a:ext uri="{FF2B5EF4-FFF2-40B4-BE49-F238E27FC236}">
                <a16:creationId xmlns:a16="http://schemas.microsoft.com/office/drawing/2014/main" id="{6E642A87-1EED-1190-8D14-066595B2B860}"/>
              </a:ext>
            </a:extLst>
          </p:cNvPr>
          <p:cNvSpPr txBox="1"/>
          <p:nvPr/>
        </p:nvSpPr>
        <p:spPr>
          <a:xfrm>
            <a:off x="580842" y="1924497"/>
            <a:ext cx="8213770" cy="14625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799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500" b="1" noProof="1">
                <a:solidFill>
                  <a:srgbClr val="FED4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Acreditación</a:t>
            </a:r>
          </a:p>
        </p:txBody>
      </p:sp>
      <p:sp>
        <p:nvSpPr>
          <p:cNvPr id="10" name="Google Shape;91;p1">
            <a:extLst>
              <a:ext uri="{FF2B5EF4-FFF2-40B4-BE49-F238E27FC236}">
                <a16:creationId xmlns:a16="http://schemas.microsoft.com/office/drawing/2014/main" id="{2BA87B02-2142-B118-E612-71154DA01787}"/>
              </a:ext>
            </a:extLst>
          </p:cNvPr>
          <p:cNvSpPr txBox="1"/>
          <p:nvPr/>
        </p:nvSpPr>
        <p:spPr>
          <a:xfrm>
            <a:off x="580842" y="2904536"/>
            <a:ext cx="10414200" cy="947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1" noProof="1">
                <a:solidFill>
                  <a:srgbClr val="0A384A"/>
                </a:solidFill>
                <a:latin typeface="Fira Sans"/>
                <a:ea typeface="Fira Sans"/>
                <a:cs typeface="Fira Sans"/>
                <a:sym typeface="Fira Sans"/>
              </a:rPr>
              <a:t>Institucional de Alta Calidad</a:t>
            </a:r>
            <a:endParaRPr lang="en-US" sz="4400" noProof="1"/>
          </a:p>
        </p:txBody>
      </p:sp>
      <p:pic>
        <p:nvPicPr>
          <p:cNvPr id="4" name="Gráfico 3">
            <a:extLst>
              <a:ext uri="{FF2B5EF4-FFF2-40B4-BE49-F238E27FC236}">
                <a16:creationId xmlns:a16="http://schemas.microsoft.com/office/drawing/2014/main" id="{36A9CB45-F69D-DEE7-6544-73AD5FAA8E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61940" y="4510919"/>
            <a:ext cx="6949218" cy="781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535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Texto&#10;&#10;El contenido generado por IA puede ser incorrecto.">
            <a:extLst>
              <a:ext uri="{FF2B5EF4-FFF2-40B4-BE49-F238E27FC236}">
                <a16:creationId xmlns:a16="http://schemas.microsoft.com/office/drawing/2014/main" id="{46B86F7C-2AB7-0498-B8FA-F7BAA2CF68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2726" y="-389658"/>
            <a:ext cx="12884725" cy="7247658"/>
          </a:xfrm>
          <a:prstGeom prst="rect">
            <a:avLst/>
          </a:prstGeom>
        </p:spPr>
      </p:pic>
      <p:sp>
        <p:nvSpPr>
          <p:cNvPr id="7" name="Google Shape;127;p2">
            <a:extLst>
              <a:ext uri="{FF2B5EF4-FFF2-40B4-BE49-F238E27FC236}">
                <a16:creationId xmlns:a16="http://schemas.microsoft.com/office/drawing/2014/main" id="{02721174-6C91-D6EA-2E2E-8AB87434CC33}"/>
              </a:ext>
            </a:extLst>
          </p:cNvPr>
          <p:cNvSpPr txBox="1"/>
          <p:nvPr/>
        </p:nvSpPr>
        <p:spPr>
          <a:xfrm>
            <a:off x="286569" y="6266939"/>
            <a:ext cx="3357178" cy="301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R="0" indent="0">
              <a:lnSpc>
                <a:spcPct val="14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noProof="1">
                <a:solidFill>
                  <a:srgbClr val="FFE634"/>
                </a:solidFill>
                <a:latin typeface="Fira Sans Black"/>
                <a:sym typeface="Fira Sans Black"/>
              </a:rPr>
              <a:t>Lorem ipsum</a:t>
            </a:r>
            <a:endParaRPr lang="en-US" sz="1400" b="1" noProof="1">
              <a:solidFill>
                <a:srgbClr val="FFE634"/>
              </a:solidFill>
              <a:latin typeface="Fira Sans Black"/>
            </a:endParaRPr>
          </a:p>
        </p:txBody>
      </p:sp>
      <p:sp>
        <p:nvSpPr>
          <p:cNvPr id="6" name="Google Shape;126;p2">
            <a:extLst>
              <a:ext uri="{FF2B5EF4-FFF2-40B4-BE49-F238E27FC236}">
                <a16:creationId xmlns:a16="http://schemas.microsoft.com/office/drawing/2014/main" id="{BE964526-611E-4C83-062F-4DF545B47DDB}"/>
              </a:ext>
            </a:extLst>
          </p:cNvPr>
          <p:cNvSpPr txBox="1"/>
          <p:nvPr/>
        </p:nvSpPr>
        <p:spPr>
          <a:xfrm>
            <a:off x="820881" y="3429000"/>
            <a:ext cx="1055023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ctr"/>
            <a:r>
              <a:rPr lang="es-CO" sz="2400" b="1" dirty="0" err="1">
                <a:solidFill>
                  <a:schemeClr val="tx2">
                    <a:lumMod val="90000"/>
                    <a:lumOff val="10000"/>
                  </a:schemeClr>
                </a:solidFill>
                <a:latin typeface="Fira Sans" panose="020B0503050000020004" pitchFamily="34" charset="0"/>
              </a:rPr>
              <a:t>Loem</a:t>
            </a:r>
            <a:r>
              <a:rPr lang="es-CO" sz="24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Fira Sans" panose="020B0503050000020004" pitchFamily="34" charset="0"/>
              </a:rPr>
              <a:t> </a:t>
            </a:r>
            <a:r>
              <a:rPr lang="es-CO" sz="2400" b="1" dirty="0" err="1">
                <a:solidFill>
                  <a:schemeClr val="tx2">
                    <a:lumMod val="90000"/>
                    <a:lumOff val="10000"/>
                  </a:schemeClr>
                </a:solidFill>
                <a:latin typeface="Fira Sans" panose="020B0503050000020004" pitchFamily="34" charset="0"/>
              </a:rPr>
              <a:t>ipsum</a:t>
            </a:r>
            <a:endParaRPr lang="es-CO" sz="2400" b="1" dirty="0">
              <a:solidFill>
                <a:schemeClr val="tx2">
                  <a:lumMod val="90000"/>
                  <a:lumOff val="10000"/>
                </a:schemeClr>
              </a:solidFill>
              <a:latin typeface="Fira Sans" panose="020B05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579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4A3ED9-4025-4FFA-51C0-8735457BE3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Texto&#10;&#10;El contenido generado por IA puede ser incorrecto.">
            <a:extLst>
              <a:ext uri="{FF2B5EF4-FFF2-40B4-BE49-F238E27FC236}">
                <a16:creationId xmlns:a16="http://schemas.microsoft.com/office/drawing/2014/main" id="{D113B97A-13E3-26D5-181E-A2BDDCFD0A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Google Shape;126;p2">
            <a:extLst>
              <a:ext uri="{FF2B5EF4-FFF2-40B4-BE49-F238E27FC236}">
                <a16:creationId xmlns:a16="http://schemas.microsoft.com/office/drawing/2014/main" id="{2141BDAD-08F5-A623-20A9-5103315C6637}"/>
              </a:ext>
            </a:extLst>
          </p:cNvPr>
          <p:cNvSpPr txBox="1"/>
          <p:nvPr/>
        </p:nvSpPr>
        <p:spPr>
          <a:xfrm>
            <a:off x="682334" y="3532995"/>
            <a:ext cx="1055023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ctr"/>
            <a:r>
              <a:rPr lang="es-CO" sz="2400" b="1" dirty="0" err="1">
                <a:solidFill>
                  <a:schemeClr val="tx2">
                    <a:lumMod val="90000"/>
                    <a:lumOff val="10000"/>
                  </a:schemeClr>
                </a:solidFill>
                <a:latin typeface="Fira Sans" panose="020B0503050000020004" pitchFamily="34" charset="0"/>
              </a:rPr>
              <a:t>Lorem</a:t>
            </a:r>
            <a:r>
              <a:rPr lang="es-CO" sz="24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Fira Sans" panose="020B0503050000020004" pitchFamily="34" charset="0"/>
              </a:rPr>
              <a:t> </a:t>
            </a:r>
            <a:r>
              <a:rPr lang="es-CO" sz="2400" b="1" dirty="0" err="1">
                <a:solidFill>
                  <a:schemeClr val="tx2">
                    <a:lumMod val="90000"/>
                    <a:lumOff val="10000"/>
                  </a:schemeClr>
                </a:solidFill>
                <a:latin typeface="Fira Sans" panose="020B0503050000020004" pitchFamily="34" charset="0"/>
              </a:rPr>
              <a:t>ipsum</a:t>
            </a:r>
            <a:endParaRPr lang="es-CO" sz="2400" b="1" dirty="0">
              <a:solidFill>
                <a:schemeClr val="tx2">
                  <a:lumMod val="90000"/>
                  <a:lumOff val="10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295A11A-1CD6-11B7-D1AF-D02E4EA6AFDB}"/>
              </a:ext>
            </a:extLst>
          </p:cNvPr>
          <p:cNvSpPr txBox="1"/>
          <p:nvPr/>
        </p:nvSpPr>
        <p:spPr>
          <a:xfrm>
            <a:off x="143302" y="6212744"/>
            <a:ext cx="6100548" cy="3661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indent="0">
              <a:lnSpc>
                <a:spcPct val="14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noProof="1">
                <a:solidFill>
                  <a:srgbClr val="002060"/>
                </a:solidFill>
                <a:latin typeface="Fira Sans Black"/>
                <a:sym typeface="Fira Sans Black"/>
              </a:rPr>
              <a:t>Lorem ipsum</a:t>
            </a:r>
            <a:endParaRPr lang="en-US" sz="1400" b="1" noProof="1">
              <a:solidFill>
                <a:srgbClr val="002060"/>
              </a:solidFill>
              <a:latin typeface="Fira Sans Black"/>
            </a:endParaRPr>
          </a:p>
        </p:txBody>
      </p:sp>
    </p:spTree>
    <p:extLst>
      <p:ext uri="{BB962C8B-B14F-4D97-AF65-F5344CB8AC3E}">
        <p14:creationId xmlns:p14="http://schemas.microsoft.com/office/powerpoint/2010/main" val="2576905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5DDD9F-45AE-91AF-5AED-A842F9FF41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Texto&#10;&#10;El contenido generado por IA puede ser incorrecto.">
            <a:extLst>
              <a:ext uri="{FF2B5EF4-FFF2-40B4-BE49-F238E27FC236}">
                <a16:creationId xmlns:a16="http://schemas.microsoft.com/office/drawing/2014/main" id="{FC65AA78-3E1E-0F73-7282-3B5CD52878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2726" y="-389658"/>
            <a:ext cx="12884725" cy="7247658"/>
          </a:xfrm>
          <a:prstGeom prst="rect">
            <a:avLst/>
          </a:prstGeom>
        </p:spPr>
      </p:pic>
      <p:sp>
        <p:nvSpPr>
          <p:cNvPr id="7" name="Google Shape;127;p2">
            <a:extLst>
              <a:ext uri="{FF2B5EF4-FFF2-40B4-BE49-F238E27FC236}">
                <a16:creationId xmlns:a16="http://schemas.microsoft.com/office/drawing/2014/main" id="{A0D13A91-8500-DE0B-CC3D-4951100A0151}"/>
              </a:ext>
            </a:extLst>
          </p:cNvPr>
          <p:cNvSpPr txBox="1"/>
          <p:nvPr/>
        </p:nvSpPr>
        <p:spPr>
          <a:xfrm>
            <a:off x="286569" y="6266939"/>
            <a:ext cx="3357178" cy="301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R="0" indent="0">
              <a:lnSpc>
                <a:spcPct val="14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noProof="1">
                <a:solidFill>
                  <a:srgbClr val="FFE634"/>
                </a:solidFill>
                <a:latin typeface="Fira Sans Black"/>
                <a:sym typeface="Fira Sans Black"/>
              </a:rPr>
              <a:t>Lorem ipsum</a:t>
            </a:r>
            <a:endParaRPr lang="en-US" sz="1400" b="1" noProof="1">
              <a:solidFill>
                <a:srgbClr val="FFE634"/>
              </a:solidFill>
              <a:latin typeface="Fira Sans Black"/>
            </a:endParaRPr>
          </a:p>
        </p:txBody>
      </p:sp>
      <p:sp>
        <p:nvSpPr>
          <p:cNvPr id="6" name="Google Shape;126;p2">
            <a:extLst>
              <a:ext uri="{FF2B5EF4-FFF2-40B4-BE49-F238E27FC236}">
                <a16:creationId xmlns:a16="http://schemas.microsoft.com/office/drawing/2014/main" id="{CA50DFD2-EF59-4BC5-7466-C8361966A762}"/>
              </a:ext>
            </a:extLst>
          </p:cNvPr>
          <p:cNvSpPr txBox="1"/>
          <p:nvPr/>
        </p:nvSpPr>
        <p:spPr>
          <a:xfrm>
            <a:off x="820881" y="3429000"/>
            <a:ext cx="1055023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ctr"/>
            <a:r>
              <a:rPr lang="es-CO" sz="2400" b="1" dirty="0" err="1">
                <a:solidFill>
                  <a:schemeClr val="tx2">
                    <a:lumMod val="90000"/>
                    <a:lumOff val="10000"/>
                  </a:schemeClr>
                </a:solidFill>
                <a:latin typeface="Fira Sans" panose="020B0503050000020004" pitchFamily="34" charset="0"/>
              </a:rPr>
              <a:t>Loem</a:t>
            </a:r>
            <a:r>
              <a:rPr lang="es-CO" sz="24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Fira Sans" panose="020B0503050000020004" pitchFamily="34" charset="0"/>
              </a:rPr>
              <a:t> </a:t>
            </a:r>
            <a:r>
              <a:rPr lang="es-CO" sz="2400" b="1" dirty="0" err="1">
                <a:solidFill>
                  <a:schemeClr val="tx2">
                    <a:lumMod val="90000"/>
                    <a:lumOff val="10000"/>
                  </a:schemeClr>
                </a:solidFill>
                <a:latin typeface="Fira Sans" panose="020B0503050000020004" pitchFamily="34" charset="0"/>
              </a:rPr>
              <a:t>ipsum</a:t>
            </a:r>
            <a:endParaRPr lang="es-CO" sz="2400" b="1" dirty="0">
              <a:solidFill>
                <a:schemeClr val="tx2">
                  <a:lumMod val="90000"/>
                  <a:lumOff val="10000"/>
                </a:schemeClr>
              </a:solidFill>
              <a:latin typeface="Fira Sans" panose="020B050305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2922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8B413D-82C9-D62B-DEDA-B06A1C21C4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Texto&#10;&#10;El contenido generado por IA puede ser incorrecto.">
            <a:extLst>
              <a:ext uri="{FF2B5EF4-FFF2-40B4-BE49-F238E27FC236}">
                <a16:creationId xmlns:a16="http://schemas.microsoft.com/office/drawing/2014/main" id="{9CB27B70-161E-0229-5752-B711B06B04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Google Shape;126;p2">
            <a:extLst>
              <a:ext uri="{FF2B5EF4-FFF2-40B4-BE49-F238E27FC236}">
                <a16:creationId xmlns:a16="http://schemas.microsoft.com/office/drawing/2014/main" id="{3A57D6E6-B37A-B096-E25B-313B59F3E6F0}"/>
              </a:ext>
            </a:extLst>
          </p:cNvPr>
          <p:cNvSpPr txBox="1"/>
          <p:nvPr/>
        </p:nvSpPr>
        <p:spPr>
          <a:xfrm>
            <a:off x="682334" y="3532995"/>
            <a:ext cx="1055023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ctr"/>
            <a:r>
              <a:rPr lang="es-CO" sz="2400" b="1" dirty="0" err="1">
                <a:solidFill>
                  <a:schemeClr val="tx2">
                    <a:lumMod val="90000"/>
                    <a:lumOff val="10000"/>
                  </a:schemeClr>
                </a:solidFill>
                <a:latin typeface="Fira Sans" panose="020B0503050000020004" pitchFamily="34" charset="0"/>
              </a:rPr>
              <a:t>Lorem</a:t>
            </a:r>
            <a:r>
              <a:rPr lang="es-CO" sz="24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Fira Sans" panose="020B0503050000020004" pitchFamily="34" charset="0"/>
              </a:rPr>
              <a:t> </a:t>
            </a:r>
            <a:r>
              <a:rPr lang="es-CO" sz="2400" b="1" dirty="0" err="1">
                <a:solidFill>
                  <a:schemeClr val="tx2">
                    <a:lumMod val="90000"/>
                    <a:lumOff val="10000"/>
                  </a:schemeClr>
                </a:solidFill>
                <a:latin typeface="Fira Sans" panose="020B0503050000020004" pitchFamily="34" charset="0"/>
              </a:rPr>
              <a:t>ipsum</a:t>
            </a:r>
            <a:endParaRPr lang="es-CO" sz="2400" b="1" dirty="0">
              <a:solidFill>
                <a:schemeClr val="tx2">
                  <a:lumMod val="90000"/>
                  <a:lumOff val="10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1B8536E-1812-8A3F-4A1E-AA5F87FA46CE}"/>
              </a:ext>
            </a:extLst>
          </p:cNvPr>
          <p:cNvSpPr txBox="1"/>
          <p:nvPr/>
        </p:nvSpPr>
        <p:spPr>
          <a:xfrm>
            <a:off x="143302" y="6212744"/>
            <a:ext cx="6100548" cy="3661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indent="0">
              <a:lnSpc>
                <a:spcPct val="1400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noProof="1">
                <a:solidFill>
                  <a:srgbClr val="002060"/>
                </a:solidFill>
                <a:latin typeface="Fira Sans Black"/>
                <a:sym typeface="Fira Sans Black"/>
              </a:rPr>
              <a:t>Lorem ipsum</a:t>
            </a:r>
            <a:endParaRPr lang="en-US" sz="1400" b="1" noProof="1">
              <a:solidFill>
                <a:srgbClr val="002060"/>
              </a:solidFill>
              <a:latin typeface="Fira Sans Black"/>
            </a:endParaRPr>
          </a:p>
        </p:txBody>
      </p:sp>
    </p:spTree>
    <p:extLst>
      <p:ext uri="{BB962C8B-B14F-4D97-AF65-F5344CB8AC3E}">
        <p14:creationId xmlns:p14="http://schemas.microsoft.com/office/powerpoint/2010/main" val="2374058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D11AE9DA-D442-F370-ADA1-1A272BD0F2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289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CF14F3-7B77-EAE7-6DA6-7C6249035D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de la pantalla de un celular con letras&#10;&#10;El contenido generado por IA puede ser incorrecto.">
            <a:extLst>
              <a:ext uri="{FF2B5EF4-FFF2-40B4-BE49-F238E27FC236}">
                <a16:creationId xmlns:a16="http://schemas.microsoft.com/office/drawing/2014/main" id="{E90723CA-E84E-DD26-0239-392F51454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390"/>
            <a:ext cx="12192000" cy="6858000"/>
          </a:xfrm>
          <a:prstGeom prst="rect">
            <a:avLst/>
          </a:prstGeom>
        </p:spPr>
      </p:pic>
      <p:pic>
        <p:nvPicPr>
          <p:cNvPr id="3" name="Gráfico 2">
            <a:extLst>
              <a:ext uri="{FF2B5EF4-FFF2-40B4-BE49-F238E27FC236}">
                <a16:creationId xmlns:a16="http://schemas.microsoft.com/office/drawing/2014/main" id="{EBCD379F-014F-7C12-B9FF-87E04C8AED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49248" y="2381239"/>
            <a:ext cx="5509279" cy="2095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18951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1219</TotalTime>
  <Words>23</Words>
  <Application>Microsoft Office PowerPoint</Application>
  <PresentationFormat>Panorámica</PresentationFormat>
  <Paragraphs>11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4" baseType="lpstr">
      <vt:lpstr>Arial</vt:lpstr>
      <vt:lpstr>Aptos Display</vt:lpstr>
      <vt:lpstr>Aptos</vt:lpstr>
      <vt:lpstr>Fira Sans Black</vt:lpstr>
      <vt:lpstr>Fira Sans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AUXMER05</dc:creator>
  <cp:lastModifiedBy>AUXMER05</cp:lastModifiedBy>
  <cp:revision>15</cp:revision>
  <dcterms:created xsi:type="dcterms:W3CDTF">2025-06-18T15:50:19Z</dcterms:created>
  <dcterms:modified xsi:type="dcterms:W3CDTF">2025-07-02T21:52:12Z</dcterms:modified>
</cp:coreProperties>
</file>