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Lst>
  <p:sldSz cx="18288000" cy="10287000"/>
  <p:notesSz cx="6858000" cy="9144000"/>
  <p:embeddedFontLst>
    <p:embeddedFont>
      <p:font typeface="Fira Sans Light" panose="020B0403050000020004" pitchFamily="34" charset="0"/>
      <p:regular r:id="rId6"/>
    </p:embeddedFont>
    <p:embeddedFont>
      <p:font typeface="Fira Sans Medium" panose="020B0603050000020004" pitchFamily="34" charset="0"/>
      <p:regular r:id="rId7"/>
    </p:embeddedFont>
    <p:embeddedFont>
      <p:font typeface="olivier" panose="020B0604020202020204" charset="0"/>
      <p:regular r:id="rId8"/>
    </p:embeddedFont>
    <p:embeddedFont>
      <p:font typeface="Open Sans" panose="020B0606030504020204" pitchFamily="34" charset="0"/>
      <p:regular r:id="rId9"/>
    </p:embeddedFont>
    <p:embeddedFont>
      <p:font typeface="Open Sans Bold" panose="020B0604020202020204" charset="0"/>
      <p:regular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3" d="100"/>
          <a:sy n="43" d="100"/>
        </p:scale>
        <p:origin x="93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intrauam.autonoma.edu.co/manuales/matricula-inscripcion-pregrado.pdf"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hyperlink" Target="https://intrauam.autonoma.edu.co/manuales/matricula-inscripcion-pregrado.pdf" TargetMode="External"/><Relationship Id="rId5" Type="http://schemas.openxmlformats.org/officeDocument/2006/relationships/image" Target="../media/image1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992D"/>
        </a:solidFill>
        <a:effectLst/>
      </p:bgPr>
    </p:bg>
    <p:spTree>
      <p:nvGrpSpPr>
        <p:cNvPr id="1" name=""/>
        <p:cNvGrpSpPr/>
        <p:nvPr/>
      </p:nvGrpSpPr>
      <p:grpSpPr>
        <a:xfrm>
          <a:off x="0" y="0"/>
          <a:ext cx="0" cy="0"/>
          <a:chOff x="0" y="0"/>
          <a:chExt cx="0" cy="0"/>
        </a:xfrm>
      </p:grpSpPr>
      <p:sp>
        <p:nvSpPr>
          <p:cNvPr id="2" name="Freeform 2"/>
          <p:cNvSpPr/>
          <p:nvPr/>
        </p:nvSpPr>
        <p:spPr>
          <a:xfrm>
            <a:off x="-636098" y="-1608786"/>
            <a:ext cx="20778605" cy="12480709"/>
          </a:xfrm>
          <a:custGeom>
            <a:avLst/>
            <a:gdLst/>
            <a:ahLst/>
            <a:cxnLst/>
            <a:rect l="l" t="t" r="r" b="b"/>
            <a:pathLst>
              <a:path w="20778605" h="12480709">
                <a:moveTo>
                  <a:pt x="0" y="0"/>
                </a:moveTo>
                <a:lnTo>
                  <a:pt x="20778605" y="0"/>
                </a:lnTo>
                <a:lnTo>
                  <a:pt x="20778605" y="12480708"/>
                </a:lnTo>
                <a:lnTo>
                  <a:pt x="0" y="12480708"/>
                </a:lnTo>
                <a:lnTo>
                  <a:pt x="0" y="0"/>
                </a:lnTo>
                <a:close/>
              </a:path>
            </a:pathLst>
          </a:custGeom>
          <a:blipFill>
            <a:blip r:embed="rId2">
              <a:alphaModFix amt="9999"/>
            </a:blip>
            <a:stretch>
              <a:fillRect l="-920" r="-2076" b="-14316"/>
            </a:stretch>
          </a:blipFill>
          <a:ln cap="sq">
            <a:noFill/>
            <a:prstDash val="solid"/>
            <a:miter/>
          </a:ln>
        </p:spPr>
        <p:txBody>
          <a:bodyPr/>
          <a:lstStyle/>
          <a:p>
            <a:endParaRPr lang="es-CO"/>
          </a:p>
        </p:txBody>
      </p:sp>
      <p:grpSp>
        <p:nvGrpSpPr>
          <p:cNvPr id="3" name="Group 3"/>
          <p:cNvGrpSpPr/>
          <p:nvPr/>
        </p:nvGrpSpPr>
        <p:grpSpPr>
          <a:xfrm rot="5400000">
            <a:off x="1291532" y="-1950038"/>
            <a:ext cx="11357163" cy="14286759"/>
            <a:chOff x="0" y="0"/>
            <a:chExt cx="3829196" cy="4816942"/>
          </a:xfrm>
        </p:grpSpPr>
        <p:sp>
          <p:nvSpPr>
            <p:cNvPr id="4" name="Freeform 4"/>
            <p:cNvSpPr/>
            <p:nvPr/>
          </p:nvSpPr>
          <p:spPr>
            <a:xfrm>
              <a:off x="0" y="0"/>
              <a:ext cx="3829196" cy="4816942"/>
            </a:xfrm>
            <a:custGeom>
              <a:avLst/>
              <a:gdLst/>
              <a:ahLst/>
              <a:cxnLst/>
              <a:rect l="l" t="t" r="r" b="b"/>
              <a:pathLst>
                <a:path w="3829196" h="4816942">
                  <a:moveTo>
                    <a:pt x="0" y="0"/>
                  </a:moveTo>
                  <a:lnTo>
                    <a:pt x="3829196" y="0"/>
                  </a:lnTo>
                  <a:lnTo>
                    <a:pt x="3829196" y="4816942"/>
                  </a:lnTo>
                  <a:lnTo>
                    <a:pt x="0" y="4816942"/>
                  </a:lnTo>
                  <a:close/>
                </a:path>
              </a:pathLst>
            </a:custGeom>
            <a:gradFill rotWithShape="1">
              <a:gsLst>
                <a:gs pos="0">
                  <a:srgbClr val="421A75">
                    <a:alpha val="0"/>
                  </a:srgbClr>
                </a:gs>
                <a:gs pos="100000">
                  <a:srgbClr val="421A75">
                    <a:alpha val="100000"/>
                  </a:srgbClr>
                </a:gs>
              </a:gsLst>
              <a:lin ang="5400000"/>
            </a:gradFill>
          </p:spPr>
          <p:txBody>
            <a:bodyPr/>
            <a:lstStyle/>
            <a:p>
              <a:endParaRPr lang="es-CO"/>
            </a:p>
          </p:txBody>
        </p:sp>
        <p:sp>
          <p:nvSpPr>
            <p:cNvPr id="5" name="TextBox 5"/>
            <p:cNvSpPr txBox="1"/>
            <p:nvPr/>
          </p:nvSpPr>
          <p:spPr>
            <a:xfrm>
              <a:off x="0" y="-47625"/>
              <a:ext cx="3829196" cy="4864567"/>
            </a:xfrm>
            <a:prstGeom prst="rect">
              <a:avLst/>
            </a:prstGeom>
          </p:spPr>
          <p:txBody>
            <a:bodyPr lIns="37505" tIns="37505" rIns="37505" bIns="37505" rtlCol="0" anchor="ctr"/>
            <a:lstStyle/>
            <a:p>
              <a:pPr algn="ctr">
                <a:lnSpc>
                  <a:spcPts val="2005"/>
                </a:lnSpc>
              </a:pPr>
              <a:endParaRPr/>
            </a:p>
          </p:txBody>
        </p:sp>
      </p:grpSp>
      <p:sp>
        <p:nvSpPr>
          <p:cNvPr id="6" name="Freeform 6"/>
          <p:cNvSpPr/>
          <p:nvPr/>
        </p:nvSpPr>
        <p:spPr>
          <a:xfrm>
            <a:off x="8534282" y="1028700"/>
            <a:ext cx="9477629" cy="10992170"/>
          </a:xfrm>
          <a:custGeom>
            <a:avLst/>
            <a:gdLst/>
            <a:ahLst/>
            <a:cxnLst/>
            <a:rect l="l" t="t" r="r" b="b"/>
            <a:pathLst>
              <a:path w="9477629" h="10992170">
                <a:moveTo>
                  <a:pt x="0" y="0"/>
                </a:moveTo>
                <a:lnTo>
                  <a:pt x="9477629" y="0"/>
                </a:lnTo>
                <a:lnTo>
                  <a:pt x="9477629" y="10992170"/>
                </a:lnTo>
                <a:lnTo>
                  <a:pt x="0" y="10992170"/>
                </a:lnTo>
                <a:lnTo>
                  <a:pt x="0" y="0"/>
                </a:lnTo>
                <a:close/>
              </a:path>
            </a:pathLst>
          </a:custGeom>
          <a:blipFill>
            <a:blip r:embed="rId3"/>
            <a:stretch>
              <a:fillRect l="-4406" r="-12656" b="-933"/>
            </a:stretch>
          </a:blipFill>
        </p:spPr>
        <p:txBody>
          <a:bodyPr/>
          <a:lstStyle/>
          <a:p>
            <a:endParaRPr lang="es-CO"/>
          </a:p>
        </p:txBody>
      </p:sp>
      <p:sp>
        <p:nvSpPr>
          <p:cNvPr id="7" name="Freeform 7"/>
          <p:cNvSpPr/>
          <p:nvPr/>
        </p:nvSpPr>
        <p:spPr>
          <a:xfrm>
            <a:off x="1452658" y="6233915"/>
            <a:ext cx="5882725" cy="1290010"/>
          </a:xfrm>
          <a:custGeom>
            <a:avLst/>
            <a:gdLst/>
            <a:ahLst/>
            <a:cxnLst/>
            <a:rect l="l" t="t" r="r" b="b"/>
            <a:pathLst>
              <a:path w="5882725" h="1290010">
                <a:moveTo>
                  <a:pt x="0" y="0"/>
                </a:moveTo>
                <a:lnTo>
                  <a:pt x="5882725" y="0"/>
                </a:lnTo>
                <a:lnTo>
                  <a:pt x="5882725" y="1290010"/>
                </a:lnTo>
                <a:lnTo>
                  <a:pt x="0" y="1290010"/>
                </a:lnTo>
                <a:lnTo>
                  <a:pt x="0" y="0"/>
                </a:lnTo>
                <a:close/>
              </a:path>
            </a:pathLst>
          </a:custGeom>
          <a:blipFill>
            <a:blip r:embed="rId4"/>
            <a:stretch>
              <a:fillRect l="-5909" t="-25857" r="-3472" b="-23440"/>
            </a:stretch>
          </a:blipFill>
        </p:spPr>
        <p:txBody>
          <a:bodyPr/>
          <a:lstStyle/>
          <a:p>
            <a:endParaRPr lang="es-CO"/>
          </a:p>
        </p:txBody>
      </p:sp>
      <p:sp>
        <p:nvSpPr>
          <p:cNvPr id="8" name="Freeform 8"/>
          <p:cNvSpPr/>
          <p:nvPr/>
        </p:nvSpPr>
        <p:spPr>
          <a:xfrm>
            <a:off x="5805486" y="-1344661"/>
            <a:ext cx="10283587" cy="11631661"/>
          </a:xfrm>
          <a:custGeom>
            <a:avLst/>
            <a:gdLst/>
            <a:ahLst/>
            <a:cxnLst/>
            <a:rect l="l" t="t" r="r" b="b"/>
            <a:pathLst>
              <a:path w="10283587" h="11631661">
                <a:moveTo>
                  <a:pt x="0" y="0"/>
                </a:moveTo>
                <a:lnTo>
                  <a:pt x="10283587" y="0"/>
                </a:lnTo>
                <a:lnTo>
                  <a:pt x="10283587" y="11631661"/>
                </a:lnTo>
                <a:lnTo>
                  <a:pt x="0" y="11631661"/>
                </a:lnTo>
                <a:lnTo>
                  <a:pt x="0" y="0"/>
                </a:lnTo>
                <a:close/>
              </a:path>
            </a:pathLst>
          </a:custGeom>
          <a:blipFill>
            <a:blip r:embed="rId5"/>
            <a:stretch>
              <a:fillRect b="-32698"/>
            </a:stretch>
          </a:blipFill>
        </p:spPr>
        <p:txBody>
          <a:bodyPr/>
          <a:lstStyle/>
          <a:p>
            <a:endParaRPr lang="es-CO"/>
          </a:p>
        </p:txBody>
      </p:sp>
      <p:sp>
        <p:nvSpPr>
          <p:cNvPr id="9" name="TextBox 9"/>
          <p:cNvSpPr txBox="1"/>
          <p:nvPr/>
        </p:nvSpPr>
        <p:spPr>
          <a:xfrm>
            <a:off x="1452658" y="2204796"/>
            <a:ext cx="7081623" cy="2740157"/>
          </a:xfrm>
          <a:prstGeom prst="rect">
            <a:avLst/>
          </a:prstGeom>
        </p:spPr>
        <p:txBody>
          <a:bodyPr wrap="square" lIns="0" tIns="0" rIns="0" bIns="0" rtlCol="0" anchor="t">
            <a:spAutoFit/>
          </a:bodyPr>
          <a:lstStyle/>
          <a:p>
            <a:pPr algn="l">
              <a:lnSpc>
                <a:spcPts val="22394"/>
              </a:lnSpc>
              <a:spcBef>
                <a:spcPct val="0"/>
              </a:spcBef>
            </a:pPr>
            <a:r>
              <a:rPr lang="en-US" sz="15996" b="1" dirty="0">
                <a:solidFill>
                  <a:srgbClr val="FFFFFF"/>
                </a:solidFill>
                <a:latin typeface="Fira Sans Medium"/>
                <a:ea typeface="Fira Sans Medium"/>
                <a:cs typeface="Fira Sans Medium"/>
                <a:sym typeface="Fira Sans Medium"/>
              </a:rPr>
              <a:t>TÍTULO</a:t>
            </a:r>
          </a:p>
        </p:txBody>
      </p:sp>
      <p:sp>
        <p:nvSpPr>
          <p:cNvPr id="10" name="TextBox 10"/>
          <p:cNvSpPr txBox="1"/>
          <p:nvPr/>
        </p:nvSpPr>
        <p:spPr>
          <a:xfrm>
            <a:off x="4095574" y="4327673"/>
            <a:ext cx="3600625" cy="1558409"/>
          </a:xfrm>
          <a:prstGeom prst="rect">
            <a:avLst/>
          </a:prstGeom>
        </p:spPr>
        <p:txBody>
          <a:bodyPr wrap="square" lIns="0" tIns="0" rIns="0" bIns="0" rtlCol="0" anchor="t">
            <a:spAutoFit/>
          </a:bodyPr>
          <a:lstStyle/>
          <a:p>
            <a:pPr algn="just">
              <a:lnSpc>
                <a:spcPts val="11274"/>
              </a:lnSpc>
            </a:pPr>
            <a:r>
              <a:rPr lang="en-US" sz="12389" dirty="0">
                <a:solidFill>
                  <a:srgbClr val="9CD04D"/>
                </a:solidFill>
                <a:latin typeface="olivier"/>
                <a:ea typeface="olivier"/>
                <a:cs typeface="olivier"/>
                <a:sym typeface="olivier"/>
              </a:rPr>
              <a:t>t</a:t>
            </a:r>
            <a:r>
              <a:rPr lang="es-CO" sz="12389" dirty="0">
                <a:solidFill>
                  <a:srgbClr val="9CD04D"/>
                </a:solidFill>
                <a:latin typeface="olivier"/>
                <a:ea typeface="olivier"/>
                <a:cs typeface="olivier"/>
                <a:sym typeface="olivier"/>
              </a:rPr>
              <a:t>í</a:t>
            </a:r>
            <a:r>
              <a:rPr lang="en-US" sz="12389" dirty="0" err="1">
                <a:solidFill>
                  <a:srgbClr val="9CD04D"/>
                </a:solidFill>
                <a:latin typeface="olivier"/>
                <a:ea typeface="olivier"/>
                <a:cs typeface="olivier"/>
                <a:sym typeface="olivier"/>
              </a:rPr>
              <a:t>tulo</a:t>
            </a:r>
            <a:endParaRPr lang="en-US" sz="12389" dirty="0">
              <a:solidFill>
                <a:srgbClr val="9CD04D"/>
              </a:solidFill>
              <a:latin typeface="olivier"/>
              <a:ea typeface="olivier"/>
              <a:cs typeface="olivier"/>
              <a:sym typeface="olivie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992D"/>
        </a:solidFill>
        <a:effectLst/>
      </p:bgPr>
    </p:bg>
    <p:spTree>
      <p:nvGrpSpPr>
        <p:cNvPr id="1" name=""/>
        <p:cNvGrpSpPr/>
        <p:nvPr/>
      </p:nvGrpSpPr>
      <p:grpSpPr>
        <a:xfrm>
          <a:off x="0" y="0"/>
          <a:ext cx="0" cy="0"/>
          <a:chOff x="0" y="0"/>
          <a:chExt cx="0" cy="0"/>
        </a:xfrm>
      </p:grpSpPr>
      <p:sp>
        <p:nvSpPr>
          <p:cNvPr id="2" name="Freeform 2"/>
          <p:cNvSpPr/>
          <p:nvPr/>
        </p:nvSpPr>
        <p:spPr>
          <a:xfrm>
            <a:off x="-631882" y="0"/>
            <a:ext cx="19494002" cy="10439400"/>
          </a:xfrm>
          <a:custGeom>
            <a:avLst/>
            <a:gdLst/>
            <a:ahLst/>
            <a:cxnLst/>
            <a:rect l="l" t="t" r="r" b="b"/>
            <a:pathLst>
              <a:path w="19494002" h="10439400">
                <a:moveTo>
                  <a:pt x="0" y="0"/>
                </a:moveTo>
                <a:lnTo>
                  <a:pt x="19494001" y="0"/>
                </a:lnTo>
                <a:lnTo>
                  <a:pt x="19494001" y="10439400"/>
                </a:lnTo>
                <a:lnTo>
                  <a:pt x="0" y="10439400"/>
                </a:lnTo>
                <a:lnTo>
                  <a:pt x="0" y="0"/>
                </a:lnTo>
                <a:close/>
              </a:path>
            </a:pathLst>
          </a:custGeom>
          <a:blipFill>
            <a:blip r:embed="rId2"/>
            <a:stretch>
              <a:fillRect l="-12560" t="-1718" r="-1480" b="-2894"/>
            </a:stretch>
          </a:blipFill>
          <a:ln cap="sq">
            <a:noFill/>
            <a:prstDash val="solid"/>
            <a:miter/>
          </a:ln>
        </p:spPr>
        <p:txBody>
          <a:bodyPr/>
          <a:lstStyle/>
          <a:p>
            <a:endParaRPr lang="es-CO"/>
          </a:p>
        </p:txBody>
      </p:sp>
      <p:grpSp>
        <p:nvGrpSpPr>
          <p:cNvPr id="3" name="Group 3"/>
          <p:cNvGrpSpPr/>
          <p:nvPr/>
        </p:nvGrpSpPr>
        <p:grpSpPr>
          <a:xfrm rot="-5400000">
            <a:off x="6220364" y="-3463628"/>
            <a:ext cx="11085484" cy="16720571"/>
            <a:chOff x="0" y="0"/>
            <a:chExt cx="3737596" cy="5637530"/>
          </a:xfrm>
        </p:grpSpPr>
        <p:sp>
          <p:nvSpPr>
            <p:cNvPr id="4" name="Freeform 4"/>
            <p:cNvSpPr/>
            <p:nvPr/>
          </p:nvSpPr>
          <p:spPr>
            <a:xfrm>
              <a:off x="0" y="0"/>
              <a:ext cx="3737596" cy="5637530"/>
            </a:xfrm>
            <a:custGeom>
              <a:avLst/>
              <a:gdLst/>
              <a:ahLst/>
              <a:cxnLst/>
              <a:rect l="l" t="t" r="r" b="b"/>
              <a:pathLst>
                <a:path w="3737596" h="5637530">
                  <a:moveTo>
                    <a:pt x="0" y="0"/>
                  </a:moveTo>
                  <a:lnTo>
                    <a:pt x="3737596" y="0"/>
                  </a:lnTo>
                  <a:lnTo>
                    <a:pt x="3737596" y="5637530"/>
                  </a:lnTo>
                  <a:lnTo>
                    <a:pt x="0" y="5637530"/>
                  </a:lnTo>
                  <a:close/>
                </a:path>
              </a:pathLst>
            </a:custGeom>
            <a:gradFill rotWithShape="1">
              <a:gsLst>
                <a:gs pos="0">
                  <a:srgbClr val="421A75">
                    <a:alpha val="0"/>
                  </a:srgbClr>
                </a:gs>
                <a:gs pos="100000">
                  <a:srgbClr val="421A75">
                    <a:alpha val="100000"/>
                  </a:srgbClr>
                </a:gs>
              </a:gsLst>
              <a:lin ang="5400000"/>
            </a:gradFill>
          </p:spPr>
          <p:txBody>
            <a:bodyPr/>
            <a:lstStyle/>
            <a:p>
              <a:endParaRPr lang="es-CO"/>
            </a:p>
          </p:txBody>
        </p:sp>
        <p:sp>
          <p:nvSpPr>
            <p:cNvPr id="5" name="TextBox 5"/>
            <p:cNvSpPr txBox="1"/>
            <p:nvPr/>
          </p:nvSpPr>
          <p:spPr>
            <a:xfrm>
              <a:off x="0" y="-47625"/>
              <a:ext cx="3737596" cy="5685155"/>
            </a:xfrm>
            <a:prstGeom prst="rect">
              <a:avLst/>
            </a:prstGeom>
          </p:spPr>
          <p:txBody>
            <a:bodyPr lIns="37505" tIns="37505" rIns="37505" bIns="37505" rtlCol="0" anchor="ctr"/>
            <a:lstStyle/>
            <a:p>
              <a:pPr algn="ctr">
                <a:lnSpc>
                  <a:spcPts val="2005"/>
                </a:lnSpc>
              </a:pPr>
              <a:endParaRPr/>
            </a:p>
          </p:txBody>
        </p:sp>
      </p:grpSp>
      <p:sp>
        <p:nvSpPr>
          <p:cNvPr id="6" name="Freeform 6"/>
          <p:cNvSpPr/>
          <p:nvPr/>
        </p:nvSpPr>
        <p:spPr>
          <a:xfrm>
            <a:off x="13843333" y="8525601"/>
            <a:ext cx="3415967" cy="732699"/>
          </a:xfrm>
          <a:custGeom>
            <a:avLst/>
            <a:gdLst/>
            <a:ahLst/>
            <a:cxnLst/>
            <a:rect l="l" t="t" r="r" b="b"/>
            <a:pathLst>
              <a:path w="3415967" h="732699">
                <a:moveTo>
                  <a:pt x="0" y="0"/>
                </a:moveTo>
                <a:lnTo>
                  <a:pt x="3415967" y="0"/>
                </a:lnTo>
                <a:lnTo>
                  <a:pt x="3415967" y="732699"/>
                </a:lnTo>
                <a:lnTo>
                  <a:pt x="0" y="732699"/>
                </a:lnTo>
                <a:lnTo>
                  <a:pt x="0" y="0"/>
                </a:lnTo>
                <a:close/>
              </a:path>
            </a:pathLst>
          </a:custGeom>
          <a:blipFill>
            <a:blip r:embed="rId3"/>
            <a:stretch>
              <a:fillRect l="-3593" t="-25857" r="-3396" b="-23440"/>
            </a:stretch>
          </a:blipFill>
        </p:spPr>
        <p:txBody>
          <a:bodyPr/>
          <a:lstStyle/>
          <a:p>
            <a:endParaRPr lang="es-CO"/>
          </a:p>
        </p:txBody>
      </p:sp>
      <p:sp>
        <p:nvSpPr>
          <p:cNvPr id="7" name="Freeform 7"/>
          <p:cNvSpPr/>
          <p:nvPr/>
        </p:nvSpPr>
        <p:spPr>
          <a:xfrm>
            <a:off x="-2788185" y="1704804"/>
            <a:ext cx="9477629" cy="10992170"/>
          </a:xfrm>
          <a:custGeom>
            <a:avLst/>
            <a:gdLst/>
            <a:ahLst/>
            <a:cxnLst/>
            <a:rect l="l" t="t" r="r" b="b"/>
            <a:pathLst>
              <a:path w="9477629" h="10992170">
                <a:moveTo>
                  <a:pt x="0" y="0"/>
                </a:moveTo>
                <a:lnTo>
                  <a:pt x="9477629" y="0"/>
                </a:lnTo>
                <a:lnTo>
                  <a:pt x="9477629" y="10992169"/>
                </a:lnTo>
                <a:lnTo>
                  <a:pt x="0" y="10992169"/>
                </a:lnTo>
                <a:lnTo>
                  <a:pt x="0" y="0"/>
                </a:lnTo>
                <a:close/>
              </a:path>
            </a:pathLst>
          </a:custGeom>
          <a:blipFill>
            <a:blip r:embed="rId4"/>
            <a:stretch>
              <a:fillRect l="-4406" r="-12656" b="-933"/>
            </a:stretch>
          </a:blipFill>
        </p:spPr>
        <p:txBody>
          <a:bodyPr/>
          <a:lstStyle/>
          <a:p>
            <a:endParaRPr lang="es-CO"/>
          </a:p>
        </p:txBody>
      </p:sp>
      <p:sp>
        <p:nvSpPr>
          <p:cNvPr id="8" name="TextBox 8"/>
          <p:cNvSpPr txBox="1"/>
          <p:nvPr/>
        </p:nvSpPr>
        <p:spPr>
          <a:xfrm>
            <a:off x="9144000" y="4880742"/>
            <a:ext cx="6382216" cy="3043077"/>
          </a:xfrm>
          <a:prstGeom prst="rect">
            <a:avLst/>
          </a:prstGeom>
        </p:spPr>
        <p:txBody>
          <a:bodyPr lIns="0" tIns="0" rIns="0" bIns="0" rtlCol="0" anchor="t">
            <a:spAutoFit/>
          </a:bodyPr>
          <a:lstStyle/>
          <a:p>
            <a:pPr algn="l">
              <a:lnSpc>
                <a:spcPts val="3220"/>
              </a:lnSpc>
            </a:pP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amet</a:t>
            </a: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consectetur</a:t>
            </a: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adipiscing</a:t>
            </a: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elit</a:t>
            </a: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 sed do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eiusmod</a:t>
            </a:r>
            <a:r>
              <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rPr>
              <a:t>tempor</a:t>
            </a:r>
            <a:endParaRPr lang="en-US" sz="2300" b="1" dirty="0">
              <a:solidFill>
                <a:srgbClr val="92D050"/>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endParaRPr lang="en-US" sz="2300" b="1" dirty="0">
              <a:solidFill>
                <a:schemeClr val="bg1"/>
              </a:solidFill>
              <a:latin typeface="Open Sans Bold"/>
              <a:ea typeface="Open Sans Bold"/>
              <a:cs typeface="Open Sans Bold"/>
              <a:sym typeface="Open Sans Bold"/>
              <a:hlinkClick r:id="rId5"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amet</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consectetur</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adipiscing</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elit</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sed do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eiusmod</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tempor</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incididunt</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labore et dolore magna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aliqua</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Ut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enim</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ad minim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veniam</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quis</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nostrud</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exercitation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ullamco</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laboris</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nisi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aliquip</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ex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ea</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commodo</a:t>
            </a:r>
            <a:r>
              <a:rPr lang="en-US" sz="1761"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consequat.</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veniam</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quis</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nostrud</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exercitation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ullamco</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laboris</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nisi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ut</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aliquip</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ex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ea</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commodo</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 </a:t>
            </a:r>
            <a:r>
              <a:rPr lang="en-US" sz="1761" u="sng" dirty="0" err="1">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consequat</a:t>
            </a:r>
            <a:r>
              <a:rPr lang="en-US" sz="1761" u="sng" dirty="0">
                <a:solidFill>
                  <a:schemeClr val="bg1"/>
                </a:solidFill>
                <a:latin typeface="Open Sans"/>
                <a:ea typeface="Open Sans"/>
                <a:cs typeface="Open Sans"/>
                <a:sym typeface="Open Sans"/>
                <a:hlinkClick r:id="rId5" tooltip="https://intrauam.autonoma.edu.co/manuales/matricula-inscripcion-pregrado.pdf">
                  <a:extLst>
                    <a:ext uri="{A12FA001-AC4F-418D-AE19-62706E023703}">
                      <ahyp:hlinkClr xmlns:ahyp="http://schemas.microsoft.com/office/drawing/2018/hyperlinkcolor" val="tx"/>
                    </a:ext>
                  </a:extLst>
                </a:hlinkClick>
              </a:rPr>
              <a:t>.</a:t>
            </a:r>
          </a:p>
        </p:txBody>
      </p:sp>
      <p:sp>
        <p:nvSpPr>
          <p:cNvPr id="9" name="TextBox 9"/>
          <p:cNvSpPr txBox="1"/>
          <p:nvPr/>
        </p:nvSpPr>
        <p:spPr>
          <a:xfrm>
            <a:off x="8954424" y="1846806"/>
            <a:ext cx="5294975" cy="2072282"/>
          </a:xfrm>
          <a:prstGeom prst="rect">
            <a:avLst/>
          </a:prstGeom>
        </p:spPr>
        <p:txBody>
          <a:bodyPr wrap="square" lIns="0" tIns="0" rIns="0" bIns="0" rtlCol="0" anchor="t">
            <a:spAutoFit/>
          </a:bodyPr>
          <a:lstStyle/>
          <a:p>
            <a:pPr algn="l">
              <a:lnSpc>
                <a:spcPts val="16953"/>
              </a:lnSpc>
              <a:spcBef>
                <a:spcPct val="0"/>
              </a:spcBef>
            </a:pPr>
            <a:r>
              <a:rPr lang="en-US" sz="12109" b="1" dirty="0">
                <a:solidFill>
                  <a:srgbClr val="FFFFFF"/>
                </a:solidFill>
                <a:latin typeface="Fira Sans Medium"/>
                <a:ea typeface="Fira Sans Medium"/>
                <a:cs typeface="Fira Sans Medium"/>
                <a:sym typeface="Fira Sans Medium"/>
              </a:rPr>
              <a:t>TÍTULO</a:t>
            </a:r>
          </a:p>
        </p:txBody>
      </p:sp>
      <p:sp>
        <p:nvSpPr>
          <p:cNvPr id="10" name="Freeform 10"/>
          <p:cNvSpPr/>
          <p:nvPr/>
        </p:nvSpPr>
        <p:spPr>
          <a:xfrm>
            <a:off x="0" y="0"/>
            <a:ext cx="9115119" cy="10287000"/>
          </a:xfrm>
          <a:custGeom>
            <a:avLst/>
            <a:gdLst/>
            <a:ahLst/>
            <a:cxnLst/>
            <a:rect l="l" t="t" r="r" b="b"/>
            <a:pathLst>
              <a:path w="9115119" h="10287000">
                <a:moveTo>
                  <a:pt x="0" y="0"/>
                </a:moveTo>
                <a:lnTo>
                  <a:pt x="9115119" y="0"/>
                </a:lnTo>
                <a:lnTo>
                  <a:pt x="9115119" y="10287000"/>
                </a:lnTo>
                <a:lnTo>
                  <a:pt x="0" y="10287000"/>
                </a:lnTo>
                <a:lnTo>
                  <a:pt x="0" y="0"/>
                </a:lnTo>
                <a:close/>
              </a:path>
            </a:pathLst>
          </a:custGeom>
          <a:blipFill>
            <a:blip r:embed="rId6"/>
            <a:stretch>
              <a:fillRect l="-16033" t="-15242" b="-39076"/>
            </a:stretch>
          </a:blipFill>
        </p:spPr>
        <p:txBody>
          <a:bodyPr/>
          <a:lstStyle/>
          <a:p>
            <a:endParaRPr lang="es-CO"/>
          </a:p>
        </p:txBody>
      </p:sp>
      <p:sp>
        <p:nvSpPr>
          <p:cNvPr id="11" name="TextBox 11"/>
          <p:cNvSpPr txBox="1"/>
          <p:nvPr/>
        </p:nvSpPr>
        <p:spPr>
          <a:xfrm>
            <a:off x="11158361" y="3481891"/>
            <a:ext cx="2684972" cy="1134926"/>
          </a:xfrm>
          <a:prstGeom prst="rect">
            <a:avLst/>
          </a:prstGeom>
        </p:spPr>
        <p:txBody>
          <a:bodyPr wrap="square" lIns="0" tIns="0" rIns="0" bIns="0" rtlCol="0" anchor="t">
            <a:spAutoFit/>
          </a:bodyPr>
          <a:lstStyle/>
          <a:p>
            <a:pPr algn="just">
              <a:lnSpc>
                <a:spcPts val="8190"/>
              </a:lnSpc>
            </a:pPr>
            <a:r>
              <a:rPr lang="en-US" sz="9000" dirty="0" err="1">
                <a:solidFill>
                  <a:srgbClr val="9CD04D"/>
                </a:solidFill>
                <a:latin typeface="olivier"/>
                <a:ea typeface="olivier"/>
                <a:cs typeface="olivier"/>
                <a:sym typeface="olivier"/>
              </a:rPr>
              <a:t>título</a:t>
            </a:r>
            <a:endParaRPr lang="en-US" sz="9000" dirty="0">
              <a:solidFill>
                <a:srgbClr val="9CD04D"/>
              </a:solidFill>
              <a:latin typeface="olivier"/>
              <a:ea typeface="olivier"/>
              <a:cs typeface="olivier"/>
              <a:sym typeface="olivie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992D"/>
        </a:solidFill>
        <a:effectLst/>
      </p:bgPr>
    </p:bg>
    <p:spTree>
      <p:nvGrpSpPr>
        <p:cNvPr id="1" name=""/>
        <p:cNvGrpSpPr/>
        <p:nvPr/>
      </p:nvGrpSpPr>
      <p:grpSpPr>
        <a:xfrm>
          <a:off x="0" y="0"/>
          <a:ext cx="0" cy="0"/>
          <a:chOff x="0" y="0"/>
          <a:chExt cx="0" cy="0"/>
        </a:xfrm>
      </p:grpSpPr>
      <p:sp>
        <p:nvSpPr>
          <p:cNvPr id="2" name="Freeform 2"/>
          <p:cNvSpPr/>
          <p:nvPr/>
        </p:nvSpPr>
        <p:spPr>
          <a:xfrm>
            <a:off x="-224696" y="-187962"/>
            <a:ext cx="19139777" cy="10755535"/>
          </a:xfrm>
          <a:custGeom>
            <a:avLst/>
            <a:gdLst/>
            <a:ahLst/>
            <a:cxnLst/>
            <a:rect l="l" t="t" r="r" b="b"/>
            <a:pathLst>
              <a:path w="19139777" h="10755535">
                <a:moveTo>
                  <a:pt x="0" y="0"/>
                </a:moveTo>
                <a:lnTo>
                  <a:pt x="19139777" y="0"/>
                </a:lnTo>
                <a:lnTo>
                  <a:pt x="19139777" y="10755535"/>
                </a:lnTo>
                <a:lnTo>
                  <a:pt x="0" y="10755535"/>
                </a:lnTo>
                <a:lnTo>
                  <a:pt x="0" y="0"/>
                </a:lnTo>
                <a:close/>
              </a:path>
            </a:pathLst>
          </a:custGeom>
          <a:blipFill>
            <a:blip r:embed="rId2">
              <a:alphaModFix amt="9999"/>
            </a:blip>
            <a:stretch>
              <a:fillRect t="-4565" b="-13106"/>
            </a:stretch>
          </a:blipFill>
          <a:ln cap="sq">
            <a:noFill/>
            <a:prstDash val="solid"/>
            <a:miter/>
          </a:ln>
        </p:spPr>
        <p:txBody>
          <a:bodyPr/>
          <a:lstStyle/>
          <a:p>
            <a:endParaRPr lang="es-CO"/>
          </a:p>
        </p:txBody>
      </p:sp>
      <p:sp>
        <p:nvSpPr>
          <p:cNvPr id="3" name="Freeform 3"/>
          <p:cNvSpPr/>
          <p:nvPr/>
        </p:nvSpPr>
        <p:spPr>
          <a:xfrm flipH="1">
            <a:off x="8213516" y="2261236"/>
            <a:ext cx="9477629" cy="10992170"/>
          </a:xfrm>
          <a:custGeom>
            <a:avLst/>
            <a:gdLst/>
            <a:ahLst/>
            <a:cxnLst/>
            <a:rect l="l" t="t" r="r" b="b"/>
            <a:pathLst>
              <a:path w="9477629" h="10992170">
                <a:moveTo>
                  <a:pt x="9477629" y="0"/>
                </a:moveTo>
                <a:lnTo>
                  <a:pt x="0" y="0"/>
                </a:lnTo>
                <a:lnTo>
                  <a:pt x="0" y="10992170"/>
                </a:lnTo>
                <a:lnTo>
                  <a:pt x="9477629" y="10992170"/>
                </a:lnTo>
                <a:lnTo>
                  <a:pt x="9477629" y="0"/>
                </a:lnTo>
                <a:close/>
              </a:path>
            </a:pathLst>
          </a:custGeom>
          <a:blipFill>
            <a:blip r:embed="rId3"/>
            <a:stretch>
              <a:fillRect l="-4406" r="-12656" b="-933"/>
            </a:stretch>
          </a:blipFill>
        </p:spPr>
        <p:txBody>
          <a:bodyPr/>
          <a:lstStyle/>
          <a:p>
            <a:endParaRPr lang="es-CO"/>
          </a:p>
        </p:txBody>
      </p:sp>
      <p:grpSp>
        <p:nvGrpSpPr>
          <p:cNvPr id="4" name="Group 4"/>
          <p:cNvGrpSpPr/>
          <p:nvPr/>
        </p:nvGrpSpPr>
        <p:grpSpPr>
          <a:xfrm rot="5400000">
            <a:off x="1557082" y="-4486785"/>
            <a:ext cx="12644319" cy="16903250"/>
            <a:chOff x="0" y="0"/>
            <a:chExt cx="4263175" cy="5699122"/>
          </a:xfrm>
        </p:grpSpPr>
        <p:sp>
          <p:nvSpPr>
            <p:cNvPr id="5" name="Freeform 5"/>
            <p:cNvSpPr/>
            <p:nvPr/>
          </p:nvSpPr>
          <p:spPr>
            <a:xfrm>
              <a:off x="0" y="0"/>
              <a:ext cx="4263175" cy="5699122"/>
            </a:xfrm>
            <a:custGeom>
              <a:avLst/>
              <a:gdLst/>
              <a:ahLst/>
              <a:cxnLst/>
              <a:rect l="l" t="t" r="r" b="b"/>
              <a:pathLst>
                <a:path w="4263175" h="5699122">
                  <a:moveTo>
                    <a:pt x="0" y="0"/>
                  </a:moveTo>
                  <a:lnTo>
                    <a:pt x="4263175" y="0"/>
                  </a:lnTo>
                  <a:lnTo>
                    <a:pt x="4263175" y="5699122"/>
                  </a:lnTo>
                  <a:lnTo>
                    <a:pt x="0" y="5699122"/>
                  </a:lnTo>
                  <a:close/>
                </a:path>
              </a:pathLst>
            </a:custGeom>
            <a:gradFill rotWithShape="1">
              <a:gsLst>
                <a:gs pos="0">
                  <a:srgbClr val="421A75">
                    <a:alpha val="0"/>
                  </a:srgbClr>
                </a:gs>
                <a:gs pos="50000">
                  <a:srgbClr val="421A75">
                    <a:alpha val="100000"/>
                  </a:srgbClr>
                </a:gs>
                <a:gs pos="100000">
                  <a:srgbClr val="421A75">
                    <a:alpha val="100000"/>
                  </a:srgbClr>
                </a:gs>
              </a:gsLst>
              <a:lin ang="5400000"/>
            </a:gradFill>
          </p:spPr>
          <p:txBody>
            <a:bodyPr/>
            <a:lstStyle/>
            <a:p>
              <a:endParaRPr lang="es-CO"/>
            </a:p>
          </p:txBody>
        </p:sp>
        <p:sp>
          <p:nvSpPr>
            <p:cNvPr id="6" name="TextBox 6"/>
            <p:cNvSpPr txBox="1"/>
            <p:nvPr/>
          </p:nvSpPr>
          <p:spPr>
            <a:xfrm>
              <a:off x="0" y="-47625"/>
              <a:ext cx="4263175" cy="5746747"/>
            </a:xfrm>
            <a:prstGeom prst="rect">
              <a:avLst/>
            </a:prstGeom>
          </p:spPr>
          <p:txBody>
            <a:bodyPr lIns="37505" tIns="37505" rIns="37505" bIns="37505" rtlCol="0" anchor="ctr"/>
            <a:lstStyle/>
            <a:p>
              <a:pPr algn="ctr">
                <a:lnSpc>
                  <a:spcPts val="2005"/>
                </a:lnSpc>
              </a:pPr>
              <a:endParaRPr/>
            </a:p>
          </p:txBody>
        </p:sp>
      </p:grpSp>
      <p:sp>
        <p:nvSpPr>
          <p:cNvPr id="7" name="Freeform 7"/>
          <p:cNvSpPr/>
          <p:nvPr/>
        </p:nvSpPr>
        <p:spPr>
          <a:xfrm flipH="1">
            <a:off x="10382302" y="-1426902"/>
            <a:ext cx="9924408" cy="14886613"/>
          </a:xfrm>
          <a:custGeom>
            <a:avLst/>
            <a:gdLst/>
            <a:ahLst/>
            <a:cxnLst/>
            <a:rect l="l" t="t" r="r" b="b"/>
            <a:pathLst>
              <a:path w="9924408" h="14886613">
                <a:moveTo>
                  <a:pt x="9924408" y="0"/>
                </a:moveTo>
                <a:lnTo>
                  <a:pt x="0" y="0"/>
                </a:lnTo>
                <a:lnTo>
                  <a:pt x="0" y="14886612"/>
                </a:lnTo>
                <a:lnTo>
                  <a:pt x="9924408" y="14886612"/>
                </a:lnTo>
                <a:lnTo>
                  <a:pt x="9924408" y="0"/>
                </a:lnTo>
                <a:close/>
              </a:path>
            </a:pathLst>
          </a:custGeom>
          <a:blipFill>
            <a:blip r:embed="rId4"/>
            <a:stretch>
              <a:fillRect/>
            </a:stretch>
          </a:blipFill>
        </p:spPr>
        <p:txBody>
          <a:bodyPr/>
          <a:lstStyle/>
          <a:p>
            <a:endParaRPr lang="es-CO"/>
          </a:p>
        </p:txBody>
      </p:sp>
      <p:sp>
        <p:nvSpPr>
          <p:cNvPr id="8" name="Freeform 8"/>
          <p:cNvSpPr/>
          <p:nvPr/>
        </p:nvSpPr>
        <p:spPr>
          <a:xfrm>
            <a:off x="1034296" y="8891951"/>
            <a:ext cx="3415967" cy="732699"/>
          </a:xfrm>
          <a:custGeom>
            <a:avLst/>
            <a:gdLst/>
            <a:ahLst/>
            <a:cxnLst/>
            <a:rect l="l" t="t" r="r" b="b"/>
            <a:pathLst>
              <a:path w="3415967" h="732699">
                <a:moveTo>
                  <a:pt x="0" y="0"/>
                </a:moveTo>
                <a:lnTo>
                  <a:pt x="3415967" y="0"/>
                </a:lnTo>
                <a:lnTo>
                  <a:pt x="3415967" y="732698"/>
                </a:lnTo>
                <a:lnTo>
                  <a:pt x="0" y="732698"/>
                </a:lnTo>
                <a:lnTo>
                  <a:pt x="0" y="0"/>
                </a:lnTo>
                <a:close/>
              </a:path>
            </a:pathLst>
          </a:custGeom>
          <a:blipFill>
            <a:blip r:embed="rId5"/>
            <a:stretch>
              <a:fillRect l="-3593" t="-25857" r="-3396" b="-23440"/>
            </a:stretch>
          </a:blipFill>
        </p:spPr>
        <p:txBody>
          <a:bodyPr/>
          <a:lstStyle/>
          <a:p>
            <a:endParaRPr lang="es-CO"/>
          </a:p>
        </p:txBody>
      </p:sp>
      <p:sp>
        <p:nvSpPr>
          <p:cNvPr id="9" name="TextBox 9"/>
          <p:cNvSpPr txBox="1"/>
          <p:nvPr/>
        </p:nvSpPr>
        <p:spPr>
          <a:xfrm rot="-5400000">
            <a:off x="-369376" y="3323122"/>
            <a:ext cx="3574634" cy="1026134"/>
          </a:xfrm>
          <a:prstGeom prst="rect">
            <a:avLst/>
          </a:prstGeom>
        </p:spPr>
        <p:txBody>
          <a:bodyPr lIns="0" tIns="0" rIns="0" bIns="0" rtlCol="0" anchor="t">
            <a:spAutoFit/>
          </a:bodyPr>
          <a:lstStyle/>
          <a:p>
            <a:pPr algn="l">
              <a:lnSpc>
                <a:spcPts val="8373"/>
              </a:lnSpc>
              <a:spcBef>
                <a:spcPct val="0"/>
              </a:spcBef>
            </a:pPr>
            <a:r>
              <a:rPr lang="en-US" sz="5981" b="1">
                <a:solidFill>
                  <a:srgbClr val="83B723"/>
                </a:solidFill>
                <a:latin typeface="Fira Sans Medium"/>
                <a:ea typeface="Fira Sans Medium"/>
                <a:cs typeface="Fira Sans Medium"/>
                <a:sym typeface="Fira Sans Medium"/>
              </a:rPr>
              <a:t>Título</a:t>
            </a:r>
          </a:p>
        </p:txBody>
      </p:sp>
      <p:sp>
        <p:nvSpPr>
          <p:cNvPr id="10" name="TextBox 10"/>
          <p:cNvSpPr txBox="1"/>
          <p:nvPr/>
        </p:nvSpPr>
        <p:spPr>
          <a:xfrm rot="-5400000">
            <a:off x="-369376" y="5937744"/>
            <a:ext cx="3574634" cy="1026134"/>
          </a:xfrm>
          <a:prstGeom prst="rect">
            <a:avLst/>
          </a:prstGeom>
        </p:spPr>
        <p:txBody>
          <a:bodyPr lIns="0" tIns="0" rIns="0" bIns="0" rtlCol="0" anchor="t">
            <a:spAutoFit/>
          </a:bodyPr>
          <a:lstStyle/>
          <a:p>
            <a:pPr algn="l">
              <a:lnSpc>
                <a:spcPts val="8373"/>
              </a:lnSpc>
              <a:spcBef>
                <a:spcPct val="0"/>
              </a:spcBef>
            </a:pPr>
            <a:r>
              <a:rPr lang="en-US" sz="5981" b="1">
                <a:solidFill>
                  <a:srgbClr val="9CD04D"/>
                </a:solidFill>
                <a:latin typeface="Fira Sans Medium"/>
                <a:ea typeface="Fira Sans Medium"/>
                <a:cs typeface="Fira Sans Medium"/>
                <a:sym typeface="Fira Sans Medium"/>
              </a:rPr>
              <a:t>Título</a:t>
            </a:r>
          </a:p>
        </p:txBody>
      </p:sp>
      <p:sp>
        <p:nvSpPr>
          <p:cNvPr id="11" name="TextBox 11"/>
          <p:cNvSpPr txBox="1"/>
          <p:nvPr/>
        </p:nvSpPr>
        <p:spPr>
          <a:xfrm>
            <a:off x="2124277" y="3534773"/>
            <a:ext cx="4651971" cy="1931035"/>
          </a:xfrm>
          <a:prstGeom prst="rect">
            <a:avLst/>
          </a:prstGeom>
        </p:spPr>
        <p:txBody>
          <a:bodyPr lIns="0" tIns="0" rIns="0" bIns="0" rtlCol="0" anchor="t">
            <a:spAutoFit/>
          </a:bodyPr>
          <a:lstStyle/>
          <a:p>
            <a:pPr algn="l">
              <a:lnSpc>
                <a:spcPts val="2239"/>
              </a:lnSpc>
              <a:spcBef>
                <a:spcPct val="0"/>
              </a:spcBef>
            </a:pPr>
            <a:r>
              <a:rPr lang="en-US" sz="1599">
                <a:solidFill>
                  <a:srgbClr val="FFFFFF"/>
                </a:solidFill>
                <a:latin typeface="Fira Sans Light"/>
                <a:ea typeface="Fira Sans Light"/>
                <a:cs typeface="Fira Sans Light"/>
                <a:sym typeface="Fira Sans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12" name="TextBox 12"/>
          <p:cNvSpPr txBox="1"/>
          <p:nvPr/>
        </p:nvSpPr>
        <p:spPr>
          <a:xfrm>
            <a:off x="2124277" y="6149393"/>
            <a:ext cx="4651971" cy="1931035"/>
          </a:xfrm>
          <a:prstGeom prst="rect">
            <a:avLst/>
          </a:prstGeom>
        </p:spPr>
        <p:txBody>
          <a:bodyPr lIns="0" tIns="0" rIns="0" bIns="0" rtlCol="0" anchor="t">
            <a:spAutoFit/>
          </a:bodyPr>
          <a:lstStyle/>
          <a:p>
            <a:pPr algn="l">
              <a:lnSpc>
                <a:spcPts val="2239"/>
              </a:lnSpc>
              <a:spcBef>
                <a:spcPct val="0"/>
              </a:spcBef>
            </a:pPr>
            <a:r>
              <a:rPr lang="en-US" sz="1599">
                <a:solidFill>
                  <a:srgbClr val="FFFFFF"/>
                </a:solidFill>
                <a:latin typeface="Fira Sans Light"/>
                <a:ea typeface="Fira Sans Light"/>
                <a:cs typeface="Fira Sans Light"/>
                <a:sym typeface="Fira Sans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13" name="TextBox 13"/>
          <p:cNvSpPr txBox="1"/>
          <p:nvPr/>
        </p:nvSpPr>
        <p:spPr>
          <a:xfrm>
            <a:off x="1028700" y="732681"/>
            <a:ext cx="4305300" cy="1734860"/>
          </a:xfrm>
          <a:prstGeom prst="rect">
            <a:avLst/>
          </a:prstGeom>
        </p:spPr>
        <p:txBody>
          <a:bodyPr wrap="square" lIns="0" tIns="0" rIns="0" bIns="0" rtlCol="0" anchor="t">
            <a:spAutoFit/>
          </a:bodyPr>
          <a:lstStyle/>
          <a:p>
            <a:pPr algn="l">
              <a:lnSpc>
                <a:spcPts val="14113"/>
              </a:lnSpc>
              <a:spcBef>
                <a:spcPct val="0"/>
              </a:spcBef>
            </a:pPr>
            <a:r>
              <a:rPr lang="en-US" sz="10081" b="1" dirty="0">
                <a:solidFill>
                  <a:srgbClr val="FFFFFF"/>
                </a:solidFill>
                <a:latin typeface="Fira Sans Medium"/>
                <a:ea typeface="Fira Sans Medium"/>
                <a:cs typeface="Fira Sans Medium"/>
                <a:sym typeface="Fira Sans Medium"/>
              </a:rPr>
              <a:t>TÍTULO</a:t>
            </a:r>
          </a:p>
        </p:txBody>
      </p:sp>
      <p:sp>
        <p:nvSpPr>
          <p:cNvPr id="14" name="TextBox 14"/>
          <p:cNvSpPr txBox="1"/>
          <p:nvPr/>
        </p:nvSpPr>
        <p:spPr>
          <a:xfrm>
            <a:off x="2781137" y="2087493"/>
            <a:ext cx="2746132" cy="1134926"/>
          </a:xfrm>
          <a:prstGeom prst="rect">
            <a:avLst/>
          </a:prstGeom>
        </p:spPr>
        <p:txBody>
          <a:bodyPr wrap="square" lIns="0" tIns="0" rIns="0" bIns="0" rtlCol="0" anchor="t">
            <a:spAutoFit/>
          </a:bodyPr>
          <a:lstStyle/>
          <a:p>
            <a:pPr algn="just">
              <a:lnSpc>
                <a:spcPts val="8190"/>
              </a:lnSpc>
            </a:pPr>
            <a:r>
              <a:rPr lang="en-US" sz="9000" dirty="0" err="1">
                <a:solidFill>
                  <a:srgbClr val="9CD04D"/>
                </a:solidFill>
                <a:latin typeface="olivier"/>
                <a:ea typeface="olivier"/>
                <a:cs typeface="olivier"/>
                <a:sym typeface="olivier"/>
              </a:rPr>
              <a:t>título</a:t>
            </a:r>
            <a:endParaRPr lang="en-US" sz="9000" dirty="0">
              <a:solidFill>
                <a:srgbClr val="9CD04D"/>
              </a:solidFill>
              <a:latin typeface="olivier"/>
              <a:ea typeface="olivier"/>
              <a:cs typeface="olivier"/>
              <a:sym typeface="olivie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992D"/>
        </a:solidFill>
        <a:effectLst/>
      </p:bgPr>
    </p:bg>
    <p:spTree>
      <p:nvGrpSpPr>
        <p:cNvPr id="1" name=""/>
        <p:cNvGrpSpPr/>
        <p:nvPr/>
      </p:nvGrpSpPr>
      <p:grpSpPr>
        <a:xfrm>
          <a:off x="0" y="0"/>
          <a:ext cx="0" cy="0"/>
          <a:chOff x="0" y="0"/>
          <a:chExt cx="0" cy="0"/>
        </a:xfrm>
      </p:grpSpPr>
      <p:sp>
        <p:nvSpPr>
          <p:cNvPr id="2" name="Freeform 2"/>
          <p:cNvSpPr/>
          <p:nvPr/>
        </p:nvSpPr>
        <p:spPr>
          <a:xfrm flipH="1">
            <a:off x="-201953" y="-225581"/>
            <a:ext cx="18947769" cy="10658120"/>
          </a:xfrm>
          <a:custGeom>
            <a:avLst/>
            <a:gdLst/>
            <a:ahLst/>
            <a:cxnLst/>
            <a:rect l="l" t="t" r="r" b="b"/>
            <a:pathLst>
              <a:path w="18947769" h="10658120">
                <a:moveTo>
                  <a:pt x="18947769" y="0"/>
                </a:moveTo>
                <a:lnTo>
                  <a:pt x="0" y="0"/>
                </a:lnTo>
                <a:lnTo>
                  <a:pt x="0" y="10658120"/>
                </a:lnTo>
                <a:lnTo>
                  <a:pt x="18947769" y="10658120"/>
                </a:lnTo>
                <a:lnTo>
                  <a:pt x="18947769" y="0"/>
                </a:lnTo>
                <a:close/>
              </a:path>
            </a:pathLst>
          </a:custGeom>
          <a:blipFill>
            <a:blip r:embed="rId2"/>
            <a:stretch>
              <a:fillRect/>
            </a:stretch>
          </a:blipFill>
          <a:ln cap="sq">
            <a:noFill/>
            <a:prstDash val="solid"/>
            <a:miter/>
          </a:ln>
        </p:spPr>
        <p:txBody>
          <a:bodyPr/>
          <a:lstStyle/>
          <a:p>
            <a:endParaRPr lang="es-CO"/>
          </a:p>
        </p:txBody>
      </p:sp>
      <p:grpSp>
        <p:nvGrpSpPr>
          <p:cNvPr id="3" name="Group 3"/>
          <p:cNvGrpSpPr/>
          <p:nvPr/>
        </p:nvGrpSpPr>
        <p:grpSpPr>
          <a:xfrm rot="5400000">
            <a:off x="1149230" y="-1351184"/>
            <a:ext cx="11441866" cy="14144234"/>
            <a:chOff x="0" y="0"/>
            <a:chExt cx="3857754" cy="4768888"/>
          </a:xfrm>
        </p:grpSpPr>
        <p:sp>
          <p:nvSpPr>
            <p:cNvPr id="4" name="Freeform 4"/>
            <p:cNvSpPr/>
            <p:nvPr/>
          </p:nvSpPr>
          <p:spPr>
            <a:xfrm>
              <a:off x="0" y="0"/>
              <a:ext cx="3857754" cy="4768888"/>
            </a:xfrm>
            <a:custGeom>
              <a:avLst/>
              <a:gdLst/>
              <a:ahLst/>
              <a:cxnLst/>
              <a:rect l="l" t="t" r="r" b="b"/>
              <a:pathLst>
                <a:path w="3857754" h="4768888">
                  <a:moveTo>
                    <a:pt x="0" y="0"/>
                  </a:moveTo>
                  <a:lnTo>
                    <a:pt x="3857754" y="0"/>
                  </a:lnTo>
                  <a:lnTo>
                    <a:pt x="3857754" y="4768888"/>
                  </a:lnTo>
                  <a:lnTo>
                    <a:pt x="0" y="4768888"/>
                  </a:lnTo>
                  <a:close/>
                </a:path>
              </a:pathLst>
            </a:custGeom>
            <a:gradFill rotWithShape="1">
              <a:gsLst>
                <a:gs pos="0">
                  <a:srgbClr val="421A75">
                    <a:alpha val="0"/>
                  </a:srgbClr>
                </a:gs>
                <a:gs pos="100000">
                  <a:srgbClr val="421A75">
                    <a:alpha val="100000"/>
                  </a:srgbClr>
                </a:gs>
              </a:gsLst>
              <a:lin ang="5400000"/>
            </a:gradFill>
          </p:spPr>
          <p:txBody>
            <a:bodyPr/>
            <a:lstStyle/>
            <a:p>
              <a:endParaRPr lang="es-CO"/>
            </a:p>
          </p:txBody>
        </p:sp>
        <p:sp>
          <p:nvSpPr>
            <p:cNvPr id="5" name="TextBox 5"/>
            <p:cNvSpPr txBox="1"/>
            <p:nvPr/>
          </p:nvSpPr>
          <p:spPr>
            <a:xfrm>
              <a:off x="0" y="-47625"/>
              <a:ext cx="3857754" cy="4816513"/>
            </a:xfrm>
            <a:prstGeom prst="rect">
              <a:avLst/>
            </a:prstGeom>
          </p:spPr>
          <p:txBody>
            <a:bodyPr lIns="37505" tIns="37505" rIns="37505" bIns="37505" rtlCol="0" anchor="ctr"/>
            <a:lstStyle/>
            <a:p>
              <a:pPr algn="ctr">
                <a:lnSpc>
                  <a:spcPts val="2005"/>
                </a:lnSpc>
              </a:pPr>
              <a:endParaRPr/>
            </a:p>
          </p:txBody>
        </p:sp>
      </p:grpSp>
      <p:sp>
        <p:nvSpPr>
          <p:cNvPr id="6" name="Freeform 6"/>
          <p:cNvSpPr/>
          <p:nvPr/>
        </p:nvSpPr>
        <p:spPr>
          <a:xfrm>
            <a:off x="10761426" y="2106496"/>
            <a:ext cx="10691080" cy="11323144"/>
          </a:xfrm>
          <a:custGeom>
            <a:avLst/>
            <a:gdLst/>
            <a:ahLst/>
            <a:cxnLst/>
            <a:rect l="l" t="t" r="r" b="b"/>
            <a:pathLst>
              <a:path w="10691080" h="11323144">
                <a:moveTo>
                  <a:pt x="0" y="0"/>
                </a:moveTo>
                <a:lnTo>
                  <a:pt x="10691080" y="0"/>
                </a:lnTo>
                <a:lnTo>
                  <a:pt x="10691080" y="11323144"/>
                </a:lnTo>
                <a:lnTo>
                  <a:pt x="0" y="11323144"/>
                </a:lnTo>
                <a:lnTo>
                  <a:pt x="0" y="0"/>
                </a:lnTo>
                <a:close/>
              </a:path>
            </a:pathLst>
          </a:custGeom>
          <a:blipFill>
            <a:blip r:embed="rId3"/>
            <a:stretch>
              <a:fillRect l="-9451" r="-1212" b="-4486"/>
            </a:stretch>
          </a:blipFill>
        </p:spPr>
        <p:txBody>
          <a:bodyPr/>
          <a:lstStyle/>
          <a:p>
            <a:endParaRPr lang="es-CO"/>
          </a:p>
        </p:txBody>
      </p:sp>
      <p:sp>
        <p:nvSpPr>
          <p:cNvPr id="7" name="Freeform 7"/>
          <p:cNvSpPr/>
          <p:nvPr/>
        </p:nvSpPr>
        <p:spPr>
          <a:xfrm>
            <a:off x="1028700" y="8389286"/>
            <a:ext cx="4515688" cy="967987"/>
          </a:xfrm>
          <a:custGeom>
            <a:avLst/>
            <a:gdLst/>
            <a:ahLst/>
            <a:cxnLst/>
            <a:rect l="l" t="t" r="r" b="b"/>
            <a:pathLst>
              <a:path w="4515688" h="967987">
                <a:moveTo>
                  <a:pt x="0" y="0"/>
                </a:moveTo>
                <a:lnTo>
                  <a:pt x="4515688" y="0"/>
                </a:lnTo>
                <a:lnTo>
                  <a:pt x="4515688" y="967987"/>
                </a:lnTo>
                <a:lnTo>
                  <a:pt x="0" y="967987"/>
                </a:lnTo>
                <a:lnTo>
                  <a:pt x="0" y="0"/>
                </a:lnTo>
                <a:close/>
              </a:path>
            </a:pathLst>
          </a:custGeom>
          <a:blipFill>
            <a:blip r:embed="rId4"/>
            <a:stretch>
              <a:fillRect l="-3529" t="-25857" r="-3394" b="-23440"/>
            </a:stretch>
          </a:blipFill>
        </p:spPr>
        <p:txBody>
          <a:bodyPr/>
          <a:lstStyle/>
          <a:p>
            <a:endParaRPr lang="es-CO"/>
          </a:p>
        </p:txBody>
      </p:sp>
      <p:sp>
        <p:nvSpPr>
          <p:cNvPr id="8" name="Freeform 8"/>
          <p:cNvSpPr/>
          <p:nvPr/>
        </p:nvSpPr>
        <p:spPr>
          <a:xfrm>
            <a:off x="5514651" y="0"/>
            <a:ext cx="12874788" cy="10287000"/>
          </a:xfrm>
          <a:custGeom>
            <a:avLst/>
            <a:gdLst/>
            <a:ahLst/>
            <a:cxnLst/>
            <a:rect l="l" t="t" r="r" b="b"/>
            <a:pathLst>
              <a:path w="12874788" h="10287000">
                <a:moveTo>
                  <a:pt x="0" y="0"/>
                </a:moveTo>
                <a:lnTo>
                  <a:pt x="12874788" y="0"/>
                </a:lnTo>
                <a:lnTo>
                  <a:pt x="12874788" y="10287000"/>
                </a:lnTo>
                <a:lnTo>
                  <a:pt x="0" y="10287000"/>
                </a:lnTo>
                <a:lnTo>
                  <a:pt x="0" y="0"/>
                </a:lnTo>
                <a:close/>
              </a:path>
            </a:pathLst>
          </a:custGeom>
          <a:blipFill>
            <a:blip r:embed="rId5"/>
            <a:stretch>
              <a:fillRect t="-16271" b="-71580"/>
            </a:stretch>
          </a:blipFill>
        </p:spPr>
        <p:txBody>
          <a:bodyPr/>
          <a:lstStyle/>
          <a:p>
            <a:endParaRPr lang="es-CO"/>
          </a:p>
        </p:txBody>
      </p:sp>
      <p:sp>
        <p:nvSpPr>
          <p:cNvPr id="9" name="TextBox 9"/>
          <p:cNvSpPr txBox="1"/>
          <p:nvPr/>
        </p:nvSpPr>
        <p:spPr>
          <a:xfrm>
            <a:off x="1028700" y="4711953"/>
            <a:ext cx="6382216" cy="2401876"/>
          </a:xfrm>
          <a:prstGeom prst="rect">
            <a:avLst/>
          </a:prstGeom>
        </p:spPr>
        <p:txBody>
          <a:bodyPr lIns="0" tIns="0" rIns="0" bIns="0" rtlCol="0" anchor="t">
            <a:spAutoFit/>
          </a:bodyPr>
          <a:lstStyle/>
          <a:p>
            <a:pPr algn="l">
              <a:lnSpc>
                <a:spcPts val="3220"/>
              </a:lnSpc>
            </a:pP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amet</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consectetur</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adipiscing</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elit</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sed do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eiusmod</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tempor</a:t>
            </a:r>
            <a:endPar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endParaRPr lang="en-US" sz="2300" b="1" dirty="0">
              <a:solidFill>
                <a:schemeClr val="bg1"/>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amet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consectetur</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adipiscing</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elit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sed do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eiusmod</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tempor</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incididunt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labore et dolore magna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aliqua</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Ut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enim</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ad minim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veniam</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quis</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nostrud</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exercitation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ullamco</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laboris</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nisi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aliquip</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ex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ea</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commodo</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consequat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t>
            </a:r>
          </a:p>
        </p:txBody>
      </p:sp>
      <p:sp>
        <p:nvSpPr>
          <p:cNvPr id="10" name="TextBox 10"/>
          <p:cNvSpPr txBox="1"/>
          <p:nvPr/>
        </p:nvSpPr>
        <p:spPr>
          <a:xfrm>
            <a:off x="1028699" y="1877896"/>
            <a:ext cx="5528259" cy="2072282"/>
          </a:xfrm>
          <a:prstGeom prst="rect">
            <a:avLst/>
          </a:prstGeom>
        </p:spPr>
        <p:txBody>
          <a:bodyPr wrap="square" lIns="0" tIns="0" rIns="0" bIns="0" rtlCol="0" anchor="t">
            <a:spAutoFit/>
          </a:bodyPr>
          <a:lstStyle/>
          <a:p>
            <a:pPr algn="l">
              <a:lnSpc>
                <a:spcPts val="16953"/>
              </a:lnSpc>
              <a:spcBef>
                <a:spcPct val="0"/>
              </a:spcBef>
            </a:pPr>
            <a:r>
              <a:rPr lang="en-US" sz="12109" b="1" dirty="0">
                <a:solidFill>
                  <a:srgbClr val="FFFFFF"/>
                </a:solidFill>
                <a:latin typeface="Fira Sans Medium"/>
                <a:ea typeface="Fira Sans Medium"/>
                <a:cs typeface="Fira Sans Medium"/>
                <a:sym typeface="Fira Sans Medium"/>
              </a:rPr>
              <a:t>TÍTULO</a:t>
            </a:r>
          </a:p>
        </p:txBody>
      </p:sp>
      <p:sp>
        <p:nvSpPr>
          <p:cNvPr id="11" name="TextBox 11"/>
          <p:cNvSpPr txBox="1"/>
          <p:nvPr/>
        </p:nvSpPr>
        <p:spPr>
          <a:xfrm>
            <a:off x="3286543" y="3512980"/>
            <a:ext cx="2812599" cy="1134926"/>
          </a:xfrm>
          <a:prstGeom prst="rect">
            <a:avLst/>
          </a:prstGeom>
        </p:spPr>
        <p:txBody>
          <a:bodyPr wrap="square" lIns="0" tIns="0" rIns="0" bIns="0" rtlCol="0" anchor="t">
            <a:spAutoFit/>
          </a:bodyPr>
          <a:lstStyle/>
          <a:p>
            <a:pPr algn="just">
              <a:lnSpc>
                <a:spcPts val="8190"/>
              </a:lnSpc>
            </a:pPr>
            <a:r>
              <a:rPr lang="en-US" sz="9000" dirty="0" err="1">
                <a:solidFill>
                  <a:srgbClr val="9CD04D"/>
                </a:solidFill>
                <a:latin typeface="olivier"/>
                <a:ea typeface="olivier"/>
                <a:cs typeface="olivier"/>
                <a:sym typeface="olivier"/>
              </a:rPr>
              <a:t>título</a:t>
            </a:r>
            <a:endParaRPr lang="en-US" sz="9000" dirty="0">
              <a:solidFill>
                <a:srgbClr val="9CD04D"/>
              </a:solidFill>
              <a:latin typeface="olivier"/>
              <a:ea typeface="olivier"/>
              <a:cs typeface="olivier"/>
              <a:sym typeface="olivier"/>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253</Words>
  <Application>Microsoft Office PowerPoint</Application>
  <PresentationFormat>Personalizado</PresentationFormat>
  <Paragraphs>18</Paragraphs>
  <Slides>4</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vt:i4>
      </vt:variant>
    </vt:vector>
  </HeadingPairs>
  <TitlesOfParts>
    <vt:vector size="12" baseType="lpstr">
      <vt:lpstr>Open Sans</vt:lpstr>
      <vt:lpstr>Calibri</vt:lpstr>
      <vt:lpstr>Fira Sans Light</vt:lpstr>
      <vt:lpstr>Fira Sans Medium</vt:lpstr>
      <vt:lpstr>Open Sans Bold</vt:lpstr>
      <vt:lpstr>Arial</vt:lpstr>
      <vt:lpstr>olivier</vt:lpstr>
      <vt:lpstr>Office Theme</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Presentacion_NUEVOACREDITACION2025_3</dc:title>
  <cp:lastModifiedBy>Dalejandro Marulanda Gaitán</cp:lastModifiedBy>
  <cp:revision>3</cp:revision>
  <dcterms:created xsi:type="dcterms:W3CDTF">2006-08-16T00:00:00Z</dcterms:created>
  <dcterms:modified xsi:type="dcterms:W3CDTF">2025-07-10T15:22:44Z</dcterms:modified>
  <dc:identifier>DAGslXhMX-w</dc:identifier>
</cp:coreProperties>
</file>